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sldIdLst>
    <p:sldId id="268" r:id="rId5"/>
    <p:sldId id="358" r:id="rId6"/>
    <p:sldId id="350" r:id="rId7"/>
    <p:sldId id="312" r:id="rId8"/>
    <p:sldId id="360" r:id="rId9"/>
    <p:sldId id="361" r:id="rId10"/>
    <p:sldId id="365" r:id="rId11"/>
    <p:sldId id="362" r:id="rId12"/>
    <p:sldId id="363" r:id="rId13"/>
    <p:sldId id="364" r:id="rId14"/>
    <p:sldId id="359" r:id="rId15"/>
    <p:sldId id="366" r:id="rId16"/>
    <p:sldId id="329" r:id="rId17"/>
    <p:sldId id="330" r:id="rId18"/>
    <p:sldId id="331" r:id="rId19"/>
    <p:sldId id="332" r:id="rId20"/>
    <p:sldId id="333" r:id="rId21"/>
    <p:sldId id="356" r:id="rId22"/>
    <p:sldId id="351" r:id="rId23"/>
    <p:sldId id="335" r:id="rId24"/>
    <p:sldId id="337" r:id="rId25"/>
    <p:sldId id="338" r:id="rId26"/>
    <p:sldId id="339" r:id="rId27"/>
    <p:sldId id="340" r:id="rId28"/>
    <p:sldId id="343" r:id="rId29"/>
    <p:sldId id="341" r:id="rId30"/>
    <p:sldId id="342" r:id="rId31"/>
    <p:sldId id="344" r:id="rId32"/>
    <p:sldId id="345" r:id="rId33"/>
    <p:sldId id="346" r:id="rId34"/>
    <p:sldId id="354" r:id="rId35"/>
    <p:sldId id="347" r:id="rId36"/>
    <p:sldId id="348" r:id="rId37"/>
    <p:sldId id="352" r:id="rId38"/>
    <p:sldId id="357" r:id="rId39"/>
    <p:sldId id="349" r:id="rId40"/>
    <p:sldId id="367" r:id="rId41"/>
    <p:sldId id="353" r:id="rId42"/>
    <p:sldId id="324" r:id="rId43"/>
    <p:sldId id="32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CA9B90-B111-438B-B64C-5F3369AB738A}">
          <p14:sldIdLst>
            <p14:sldId id="268"/>
            <p14:sldId id="358"/>
            <p14:sldId id="350"/>
          </p14:sldIdLst>
        </p14:section>
        <p14:section name="Κίτσος" id="{F70F2D15-3943-4E7C-B2EB-F76B779B3859}">
          <p14:sldIdLst>
            <p14:sldId id="312"/>
            <p14:sldId id="360"/>
            <p14:sldId id="361"/>
            <p14:sldId id="365"/>
            <p14:sldId id="362"/>
            <p14:sldId id="363"/>
            <p14:sldId id="364"/>
          </p14:sldIdLst>
        </p14:section>
        <p14:section name="Στέλιος" id="{5218E3CA-F08D-41EA-9551-5772FD618F93}">
          <p14:sldIdLst>
            <p14:sldId id="359"/>
            <p14:sldId id="366"/>
            <p14:sldId id="329"/>
            <p14:sldId id="330"/>
            <p14:sldId id="331"/>
            <p14:sldId id="332"/>
            <p14:sldId id="333"/>
            <p14:sldId id="356"/>
            <p14:sldId id="351"/>
            <p14:sldId id="335"/>
            <p14:sldId id="337"/>
            <p14:sldId id="338"/>
            <p14:sldId id="339"/>
            <p14:sldId id="340"/>
            <p14:sldId id="343"/>
            <p14:sldId id="341"/>
            <p14:sldId id="342"/>
            <p14:sldId id="344"/>
            <p14:sldId id="345"/>
            <p14:sldId id="346"/>
            <p14:sldId id="354"/>
            <p14:sldId id="347"/>
            <p14:sldId id="348"/>
            <p14:sldId id="352"/>
            <p14:sldId id="357"/>
            <p14:sldId id="349"/>
            <p14:sldId id="367"/>
            <p14:sldId id="35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pos="7582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92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 autoAdjust="0"/>
    <p:restoredTop sz="95529" autoAdjust="0"/>
  </p:normalViewPr>
  <p:slideViewPr>
    <p:cSldViewPr snapToGrid="0">
      <p:cViewPr>
        <p:scale>
          <a:sx n="80" d="100"/>
          <a:sy n="80" d="100"/>
        </p:scale>
        <p:origin x="125" y="62"/>
      </p:cViewPr>
      <p:guideLst>
        <p:guide pos="7582"/>
        <p:guide orient="horz" pos="2160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227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890F48-72A7-495D-AEE1-74AA1FF445D9}" type="doc">
      <dgm:prSet loTypeId="urn:microsoft.com/office/officeart/2005/8/layout/equation2" loCatId="process" qsTypeId="urn:microsoft.com/office/officeart/2005/8/quickstyle/simple2" qsCatId="simple" csTypeId="urn:microsoft.com/office/officeart/2005/8/colors/colorful5" csCatId="colorful" phldr="1"/>
      <dgm:spPr/>
    </dgm:pt>
    <dgm:pt modelId="{7F072A07-F4D4-4BB7-83BE-2441C41A6721}">
      <dgm:prSet phldrT="[Text]"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 sz="2400" dirty="0">
            <a:solidFill>
              <a:srgbClr val="002060"/>
            </a:solidFill>
          </a:endParaRPr>
        </a:p>
        <a:p>
          <a:endParaRPr lang="en-US" sz="2400" dirty="0">
            <a:solidFill>
              <a:srgbClr val="002060"/>
            </a:solidFill>
          </a:endParaRPr>
        </a:p>
        <a:p>
          <a:r>
            <a:rPr lang="en-US" sz="2400" dirty="0">
              <a:solidFill>
                <a:srgbClr val="002060"/>
              </a:solidFill>
            </a:rPr>
            <a:t>Covid-19</a:t>
          </a:r>
        </a:p>
      </dgm:t>
    </dgm:pt>
    <dgm:pt modelId="{D1021310-8DC3-4364-8058-3E1B484C40FB}" type="parTrans" cxnId="{CE86F697-0C43-46C5-BA9E-D83994AC8209}">
      <dgm:prSet/>
      <dgm:spPr/>
      <dgm:t>
        <a:bodyPr/>
        <a:lstStyle/>
        <a:p>
          <a:endParaRPr lang="en-US"/>
        </a:p>
      </dgm:t>
    </dgm:pt>
    <dgm:pt modelId="{44E97B6E-C0EA-4743-B350-91DA499647CF}" type="sibTrans" cxnId="{CE86F697-0C43-46C5-BA9E-D83994AC8209}">
      <dgm:prSet/>
      <dgm:spPr/>
      <dgm:t>
        <a:bodyPr/>
        <a:lstStyle/>
        <a:p>
          <a:endParaRPr lang="en-US"/>
        </a:p>
      </dgm:t>
    </dgm:pt>
    <dgm:pt modelId="{21BB4DD9-E7A2-4EA5-975B-57062039311A}">
      <dgm:prSet phldrT="[Text]"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l-GR" sz="1300" dirty="0">
            <a:solidFill>
              <a:srgbClr val="002060"/>
            </a:solidFill>
          </a:endParaRPr>
        </a:p>
        <a:p>
          <a:endParaRPr lang="el-GR" sz="1300" dirty="0">
            <a:solidFill>
              <a:srgbClr val="002060"/>
            </a:solidFill>
          </a:endParaRPr>
        </a:p>
        <a:p>
          <a:endParaRPr lang="el-GR" sz="1300" dirty="0">
            <a:solidFill>
              <a:srgbClr val="002060"/>
            </a:solidFill>
          </a:endParaRPr>
        </a:p>
        <a:p>
          <a:endParaRPr lang="el-GR" sz="1300" dirty="0">
            <a:solidFill>
              <a:srgbClr val="002060"/>
            </a:solidFill>
          </a:endParaRPr>
        </a:p>
        <a:p>
          <a:endParaRPr lang="el-GR" sz="800" dirty="0">
            <a:solidFill>
              <a:srgbClr val="002060"/>
            </a:solidFill>
          </a:endParaRPr>
        </a:p>
        <a:p>
          <a:r>
            <a:rPr lang="el-GR" sz="1800" dirty="0">
              <a:solidFill>
                <a:srgbClr val="002060"/>
              </a:solidFill>
            </a:rPr>
            <a:t>Δυσκολία μετακινήσεων</a:t>
          </a:r>
          <a:endParaRPr lang="en-US" sz="1800" dirty="0">
            <a:solidFill>
              <a:srgbClr val="002060"/>
            </a:solidFill>
          </a:endParaRPr>
        </a:p>
      </dgm:t>
    </dgm:pt>
    <dgm:pt modelId="{88E42C38-4F7F-4C8E-B8FA-F3AC1A448F4E}" type="parTrans" cxnId="{81656677-165E-491F-A53D-FA02BC14A400}">
      <dgm:prSet/>
      <dgm:spPr/>
      <dgm:t>
        <a:bodyPr/>
        <a:lstStyle/>
        <a:p>
          <a:endParaRPr lang="en-US"/>
        </a:p>
      </dgm:t>
    </dgm:pt>
    <dgm:pt modelId="{9899FEE8-A1FB-45EB-9274-14F5822A0506}" type="sibTrans" cxnId="{81656677-165E-491F-A53D-FA02BC14A400}">
      <dgm:prSet/>
      <dgm:spPr/>
      <dgm:t>
        <a:bodyPr/>
        <a:lstStyle/>
        <a:p>
          <a:endParaRPr lang="en-US"/>
        </a:p>
      </dgm:t>
    </dgm:pt>
    <dgm:pt modelId="{DD661BD5-CF0D-4177-BC37-FBCF73D92AA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endParaRPr lang="en-US" sz="44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endParaRPr lang="en-US" sz="2400" dirty="0">
            <a:solidFill>
              <a:srgbClr val="002060"/>
            </a:solidFill>
          </a:endParaRPr>
        </a:p>
        <a:p>
          <a:endParaRPr lang="en-US" sz="2400" dirty="0">
            <a:solidFill>
              <a:srgbClr val="002060"/>
            </a:solidFill>
          </a:endParaRPr>
        </a:p>
        <a:p>
          <a:endParaRPr lang="en-US" sz="2400" dirty="0">
            <a:solidFill>
              <a:srgbClr val="002060"/>
            </a:solidFill>
          </a:endParaRPr>
        </a:p>
        <a:p>
          <a:r>
            <a:rPr lang="en-US" sz="3200" b="1" dirty="0">
              <a:solidFill>
                <a:srgbClr val="002060"/>
              </a:solidFill>
            </a:rPr>
            <a:t>Phys</a:t>
          </a:r>
          <a:r>
            <a:rPr lang="en-US" sz="2400" dirty="0">
              <a:solidFill>
                <a:srgbClr val="002060"/>
              </a:solidFill>
            </a:rPr>
            <a:t>iotherapy </a:t>
          </a:r>
          <a:r>
            <a:rPr lang="en-US" sz="3600" b="1" dirty="0">
              <a:solidFill>
                <a:srgbClr val="002060"/>
              </a:solidFill>
            </a:rPr>
            <a:t>AI</a:t>
          </a:r>
          <a:endParaRPr lang="en-US" sz="2400" b="1" dirty="0">
            <a:solidFill>
              <a:srgbClr val="002060"/>
            </a:solidFill>
          </a:endParaRPr>
        </a:p>
      </dgm:t>
    </dgm:pt>
    <dgm:pt modelId="{53D2A54D-CA85-4333-A0A7-CCCCB046E513}" type="parTrans" cxnId="{736D4193-168A-4831-86AF-17B1E95B5C04}">
      <dgm:prSet/>
      <dgm:spPr/>
      <dgm:t>
        <a:bodyPr/>
        <a:lstStyle/>
        <a:p>
          <a:endParaRPr lang="en-US"/>
        </a:p>
      </dgm:t>
    </dgm:pt>
    <dgm:pt modelId="{0B21F194-DC4D-4716-8DB4-229AEEFD929E}" type="sibTrans" cxnId="{736D4193-168A-4831-86AF-17B1E95B5C04}">
      <dgm:prSet/>
      <dgm:spPr/>
      <dgm:t>
        <a:bodyPr/>
        <a:lstStyle/>
        <a:p>
          <a:endParaRPr lang="en-US"/>
        </a:p>
      </dgm:t>
    </dgm:pt>
    <dgm:pt modelId="{6F02C97C-FE83-44E4-AFF5-AB236019B86A}" type="pres">
      <dgm:prSet presAssocID="{8B890F48-72A7-495D-AEE1-74AA1FF445D9}" presName="Name0" presStyleCnt="0">
        <dgm:presLayoutVars>
          <dgm:dir/>
          <dgm:resizeHandles val="exact"/>
        </dgm:presLayoutVars>
      </dgm:prSet>
      <dgm:spPr/>
    </dgm:pt>
    <dgm:pt modelId="{D13D8188-4A3F-465F-8EAD-42EA9046D55C}" type="pres">
      <dgm:prSet presAssocID="{8B890F48-72A7-495D-AEE1-74AA1FF445D9}" presName="vNodes" presStyleCnt="0"/>
      <dgm:spPr/>
    </dgm:pt>
    <dgm:pt modelId="{45A2F427-A24F-4138-939B-305D4F995128}" type="pres">
      <dgm:prSet presAssocID="{7F072A07-F4D4-4BB7-83BE-2441C41A6721}" presName="node" presStyleLbl="node1" presStyleIdx="0" presStyleCnt="3">
        <dgm:presLayoutVars>
          <dgm:bulletEnabled val="1"/>
        </dgm:presLayoutVars>
      </dgm:prSet>
      <dgm:spPr/>
    </dgm:pt>
    <dgm:pt modelId="{51C04471-DE9E-4C80-9C1B-758001DC6AB9}" type="pres">
      <dgm:prSet presAssocID="{44E97B6E-C0EA-4743-B350-91DA499647CF}" presName="spacerT" presStyleCnt="0"/>
      <dgm:spPr/>
    </dgm:pt>
    <dgm:pt modelId="{DD0A5740-B08F-42C0-AFB5-9333F10AF3D6}" type="pres">
      <dgm:prSet presAssocID="{44E97B6E-C0EA-4743-B350-91DA499647CF}" presName="sibTrans" presStyleLbl="sibTrans2D1" presStyleIdx="0" presStyleCnt="2"/>
      <dgm:spPr/>
    </dgm:pt>
    <dgm:pt modelId="{F8937270-DA75-41D7-9B77-52FA53D8163B}" type="pres">
      <dgm:prSet presAssocID="{44E97B6E-C0EA-4743-B350-91DA499647CF}" presName="spacerB" presStyleCnt="0"/>
      <dgm:spPr/>
    </dgm:pt>
    <dgm:pt modelId="{70C23358-DE55-4F60-9ECC-3682544F07CB}" type="pres">
      <dgm:prSet presAssocID="{21BB4DD9-E7A2-4EA5-975B-57062039311A}" presName="node" presStyleLbl="node1" presStyleIdx="1" presStyleCnt="3">
        <dgm:presLayoutVars>
          <dgm:bulletEnabled val="1"/>
        </dgm:presLayoutVars>
      </dgm:prSet>
      <dgm:spPr/>
    </dgm:pt>
    <dgm:pt modelId="{51B46977-C251-4C70-8012-CFF2C4C94867}" type="pres">
      <dgm:prSet presAssocID="{8B890F48-72A7-495D-AEE1-74AA1FF445D9}" presName="sibTransLast" presStyleLbl="sibTrans2D1" presStyleIdx="1" presStyleCnt="2"/>
      <dgm:spPr/>
    </dgm:pt>
    <dgm:pt modelId="{E684FA81-4AA6-46D5-BD75-692CF59B5E96}" type="pres">
      <dgm:prSet presAssocID="{8B890F48-72A7-495D-AEE1-74AA1FF445D9}" presName="connectorText" presStyleLbl="sibTrans2D1" presStyleIdx="1" presStyleCnt="2"/>
      <dgm:spPr/>
    </dgm:pt>
    <dgm:pt modelId="{BE85E65D-E8D5-4DCE-A53F-60B793320088}" type="pres">
      <dgm:prSet presAssocID="{8B890F48-72A7-495D-AEE1-74AA1FF445D9}" presName="lastNode" presStyleLbl="node1" presStyleIdx="2" presStyleCnt="3" custLinFactNeighborX="-7704" custLinFactNeighborY="1884">
        <dgm:presLayoutVars>
          <dgm:bulletEnabled val="1"/>
        </dgm:presLayoutVars>
      </dgm:prSet>
      <dgm:spPr/>
    </dgm:pt>
  </dgm:ptLst>
  <dgm:cxnLst>
    <dgm:cxn modelId="{D2CAA120-FB58-4CE3-BC77-EAA4C82AD646}" type="presOf" srcId="{8B890F48-72A7-495D-AEE1-74AA1FF445D9}" destId="{6F02C97C-FE83-44E4-AFF5-AB236019B86A}" srcOrd="0" destOrd="0" presId="urn:microsoft.com/office/officeart/2005/8/layout/equation2"/>
    <dgm:cxn modelId="{EB425E43-6837-461F-A913-5BCEBC1EE8EC}" type="presOf" srcId="{DD661BD5-CF0D-4177-BC37-FBCF73D92AA3}" destId="{BE85E65D-E8D5-4DCE-A53F-60B793320088}" srcOrd="0" destOrd="0" presId="urn:microsoft.com/office/officeart/2005/8/layout/equation2"/>
    <dgm:cxn modelId="{B2457749-0B3C-4CE6-9FBB-B3A0C6937A17}" type="presOf" srcId="{9899FEE8-A1FB-45EB-9274-14F5822A0506}" destId="{E684FA81-4AA6-46D5-BD75-692CF59B5E96}" srcOrd="1" destOrd="0" presId="urn:microsoft.com/office/officeart/2005/8/layout/equation2"/>
    <dgm:cxn modelId="{939D566E-9781-4D45-9B4A-EEC625D28F44}" type="presOf" srcId="{21BB4DD9-E7A2-4EA5-975B-57062039311A}" destId="{70C23358-DE55-4F60-9ECC-3682544F07CB}" srcOrd="0" destOrd="0" presId="urn:microsoft.com/office/officeart/2005/8/layout/equation2"/>
    <dgm:cxn modelId="{81656677-165E-491F-A53D-FA02BC14A400}" srcId="{8B890F48-72A7-495D-AEE1-74AA1FF445D9}" destId="{21BB4DD9-E7A2-4EA5-975B-57062039311A}" srcOrd="1" destOrd="0" parTransId="{88E42C38-4F7F-4C8E-B8FA-F3AC1A448F4E}" sibTransId="{9899FEE8-A1FB-45EB-9274-14F5822A0506}"/>
    <dgm:cxn modelId="{852E6D7D-FB53-4C21-84EC-DCED2E2D4B61}" type="presOf" srcId="{44E97B6E-C0EA-4743-B350-91DA499647CF}" destId="{DD0A5740-B08F-42C0-AFB5-9333F10AF3D6}" srcOrd="0" destOrd="0" presId="urn:microsoft.com/office/officeart/2005/8/layout/equation2"/>
    <dgm:cxn modelId="{D8706C7F-9F5C-4F1F-A453-148DCC61C7B3}" type="presOf" srcId="{9899FEE8-A1FB-45EB-9274-14F5822A0506}" destId="{51B46977-C251-4C70-8012-CFF2C4C94867}" srcOrd="0" destOrd="0" presId="urn:microsoft.com/office/officeart/2005/8/layout/equation2"/>
    <dgm:cxn modelId="{736D4193-168A-4831-86AF-17B1E95B5C04}" srcId="{8B890F48-72A7-495D-AEE1-74AA1FF445D9}" destId="{DD661BD5-CF0D-4177-BC37-FBCF73D92AA3}" srcOrd="2" destOrd="0" parTransId="{53D2A54D-CA85-4333-A0A7-CCCCB046E513}" sibTransId="{0B21F194-DC4D-4716-8DB4-229AEEFD929E}"/>
    <dgm:cxn modelId="{CE86F697-0C43-46C5-BA9E-D83994AC8209}" srcId="{8B890F48-72A7-495D-AEE1-74AA1FF445D9}" destId="{7F072A07-F4D4-4BB7-83BE-2441C41A6721}" srcOrd="0" destOrd="0" parTransId="{D1021310-8DC3-4364-8058-3E1B484C40FB}" sibTransId="{44E97B6E-C0EA-4743-B350-91DA499647CF}"/>
    <dgm:cxn modelId="{0E1ED7B1-900A-4E99-94C3-4BD58805BF83}" type="presOf" srcId="{7F072A07-F4D4-4BB7-83BE-2441C41A6721}" destId="{45A2F427-A24F-4138-939B-305D4F995128}" srcOrd="0" destOrd="0" presId="urn:microsoft.com/office/officeart/2005/8/layout/equation2"/>
    <dgm:cxn modelId="{BDC46CFA-BEDF-4B94-9189-662765ECF358}" type="presParOf" srcId="{6F02C97C-FE83-44E4-AFF5-AB236019B86A}" destId="{D13D8188-4A3F-465F-8EAD-42EA9046D55C}" srcOrd="0" destOrd="0" presId="urn:microsoft.com/office/officeart/2005/8/layout/equation2"/>
    <dgm:cxn modelId="{209D5F6F-BFFB-448E-AB68-72DAEF739796}" type="presParOf" srcId="{D13D8188-4A3F-465F-8EAD-42EA9046D55C}" destId="{45A2F427-A24F-4138-939B-305D4F995128}" srcOrd="0" destOrd="0" presId="urn:microsoft.com/office/officeart/2005/8/layout/equation2"/>
    <dgm:cxn modelId="{A56B9F70-43A2-4E8A-AF1A-5B427BFC16D1}" type="presParOf" srcId="{D13D8188-4A3F-465F-8EAD-42EA9046D55C}" destId="{51C04471-DE9E-4C80-9C1B-758001DC6AB9}" srcOrd="1" destOrd="0" presId="urn:microsoft.com/office/officeart/2005/8/layout/equation2"/>
    <dgm:cxn modelId="{1CD6DB7F-A2AC-42F3-A62A-076D3342B343}" type="presParOf" srcId="{D13D8188-4A3F-465F-8EAD-42EA9046D55C}" destId="{DD0A5740-B08F-42C0-AFB5-9333F10AF3D6}" srcOrd="2" destOrd="0" presId="urn:microsoft.com/office/officeart/2005/8/layout/equation2"/>
    <dgm:cxn modelId="{78FB8FDF-4655-44EF-AB84-F06C7F5D7406}" type="presParOf" srcId="{D13D8188-4A3F-465F-8EAD-42EA9046D55C}" destId="{F8937270-DA75-41D7-9B77-52FA53D8163B}" srcOrd="3" destOrd="0" presId="urn:microsoft.com/office/officeart/2005/8/layout/equation2"/>
    <dgm:cxn modelId="{BE64E41D-161A-4B40-8CFB-9B3C6F7102EA}" type="presParOf" srcId="{D13D8188-4A3F-465F-8EAD-42EA9046D55C}" destId="{70C23358-DE55-4F60-9ECC-3682544F07CB}" srcOrd="4" destOrd="0" presId="urn:microsoft.com/office/officeart/2005/8/layout/equation2"/>
    <dgm:cxn modelId="{8CB1299F-B12D-446B-A89F-CB103FE4D2B0}" type="presParOf" srcId="{6F02C97C-FE83-44E4-AFF5-AB236019B86A}" destId="{51B46977-C251-4C70-8012-CFF2C4C94867}" srcOrd="1" destOrd="0" presId="urn:microsoft.com/office/officeart/2005/8/layout/equation2"/>
    <dgm:cxn modelId="{366279D2-409B-4360-A992-7D115418A668}" type="presParOf" srcId="{51B46977-C251-4C70-8012-CFF2C4C94867}" destId="{E684FA81-4AA6-46D5-BD75-692CF59B5E96}" srcOrd="0" destOrd="0" presId="urn:microsoft.com/office/officeart/2005/8/layout/equation2"/>
    <dgm:cxn modelId="{3B974304-4031-4DDC-B64C-5DB351252BE4}" type="presParOf" srcId="{6F02C97C-FE83-44E4-AFF5-AB236019B86A}" destId="{BE85E65D-E8D5-4DCE-A53F-60B793320088}" srcOrd="2" destOrd="0" presId="urn:microsoft.com/office/officeart/2005/8/layout/equati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EE847A-04C9-4CEA-B3BD-D9B566A06FAF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AEB49E-8B78-4BAC-81C0-EE78C5D94488}">
      <dgm:prSet phldrT="[Text]" custT="1"/>
      <dgm:spPr/>
      <dgm:t>
        <a:bodyPr/>
        <a:lstStyle/>
        <a:p>
          <a:r>
            <a:rPr lang="en-US" sz="2000" b="1" strike="noStrike" spc="-1" dirty="0">
              <a:latin typeface="Arial"/>
              <a:ea typeface="DejaVu Sans"/>
            </a:rPr>
            <a:t>🔓Trojan insertion phase</a:t>
          </a:r>
          <a:endParaRPr lang="en-US" sz="2000" dirty="0"/>
        </a:p>
      </dgm:t>
    </dgm:pt>
    <dgm:pt modelId="{4C5E66E6-CDD6-4FD0-A07D-31545FBBE415}" type="parTrans" cxnId="{A63AF76B-667F-4D15-BEC5-E02D33E1CE3C}">
      <dgm:prSet/>
      <dgm:spPr/>
      <dgm:t>
        <a:bodyPr/>
        <a:lstStyle/>
        <a:p>
          <a:endParaRPr lang="en-US"/>
        </a:p>
      </dgm:t>
    </dgm:pt>
    <dgm:pt modelId="{C32F510C-11E5-4166-9DE4-9936F2FB329B}" type="sibTrans" cxnId="{A63AF76B-667F-4D15-BEC5-E02D33E1CE3C}">
      <dgm:prSet/>
      <dgm:spPr/>
      <dgm:t>
        <a:bodyPr/>
        <a:lstStyle/>
        <a:p>
          <a:endParaRPr lang="en-US"/>
        </a:p>
      </dgm:t>
    </dgm:pt>
    <dgm:pt modelId="{F6F8406A-A308-49AA-A922-27ABB5921918}">
      <dgm:prSet phldrT="[Text]" custT="1"/>
      <dgm:spPr/>
      <dgm:t>
        <a:bodyPr/>
        <a:lstStyle/>
        <a:p>
          <a:r>
            <a:rPr lang="en-US" sz="2000" b="1" strike="noStrike" spc="-1" dirty="0">
              <a:latin typeface="Arial"/>
              <a:ea typeface="DejaVu Sans"/>
            </a:rPr>
            <a:t>⚙Accumulation phase</a:t>
          </a:r>
          <a:endParaRPr lang="en-US" sz="2000" dirty="0"/>
        </a:p>
      </dgm:t>
    </dgm:pt>
    <dgm:pt modelId="{EBA82BF4-1D9E-40A2-A7E6-3B705C4A89F1}" type="parTrans" cxnId="{93113AD6-A62B-42BA-86CB-FB96619156DB}">
      <dgm:prSet/>
      <dgm:spPr/>
      <dgm:t>
        <a:bodyPr/>
        <a:lstStyle/>
        <a:p>
          <a:endParaRPr lang="en-US"/>
        </a:p>
      </dgm:t>
    </dgm:pt>
    <dgm:pt modelId="{10A5AA28-E51D-45DB-92F3-6138E203A350}" type="sibTrans" cxnId="{93113AD6-A62B-42BA-86CB-FB96619156DB}">
      <dgm:prSet/>
      <dgm:spPr/>
      <dgm:t>
        <a:bodyPr/>
        <a:lstStyle/>
        <a:p>
          <a:endParaRPr lang="en-US"/>
        </a:p>
      </dgm:t>
    </dgm:pt>
    <dgm:pt modelId="{00217F06-00F0-4007-AA47-22D00307CAA0}">
      <dgm:prSet phldrT="[Text]" custT="1"/>
      <dgm:spPr/>
      <dgm:t>
        <a:bodyPr/>
        <a:lstStyle/>
        <a:p>
          <a:r>
            <a:rPr lang="en-US" sz="2000" b="1" strike="noStrike" spc="-1" dirty="0">
              <a:latin typeface="Arial"/>
              <a:ea typeface="DejaVu Sans"/>
            </a:rPr>
            <a:t>⚔Attack phase</a:t>
          </a:r>
          <a:endParaRPr lang="en-US" sz="2000" dirty="0"/>
        </a:p>
      </dgm:t>
    </dgm:pt>
    <dgm:pt modelId="{3259EBF8-4510-4AFE-8398-0911851C9D73}" type="parTrans" cxnId="{6277BCC1-7645-481E-93AC-E0BB35393AAB}">
      <dgm:prSet/>
      <dgm:spPr/>
      <dgm:t>
        <a:bodyPr/>
        <a:lstStyle/>
        <a:p>
          <a:endParaRPr lang="en-US"/>
        </a:p>
      </dgm:t>
    </dgm:pt>
    <dgm:pt modelId="{70C62C78-690F-41EE-8372-E69EFD8F4D27}" type="sibTrans" cxnId="{6277BCC1-7645-481E-93AC-E0BB35393AAB}">
      <dgm:prSet/>
      <dgm:spPr/>
      <dgm:t>
        <a:bodyPr/>
        <a:lstStyle/>
        <a:p>
          <a:endParaRPr lang="en-US"/>
        </a:p>
      </dgm:t>
    </dgm:pt>
    <dgm:pt modelId="{7F06E48E-3F9A-4895-86EE-A6FC743F1706}" type="pres">
      <dgm:prSet presAssocID="{3CEE847A-04C9-4CEA-B3BD-D9B566A06FA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FCD6A10-994A-4955-858E-C492F2473DA7}" type="pres">
      <dgm:prSet presAssocID="{C6AEB49E-8B78-4BAC-81C0-EE78C5D94488}" presName="Accent1" presStyleCnt="0"/>
      <dgm:spPr/>
    </dgm:pt>
    <dgm:pt modelId="{4905AEFD-4D1D-4989-89A2-D7589C3EB435}" type="pres">
      <dgm:prSet presAssocID="{C6AEB49E-8B78-4BAC-81C0-EE78C5D94488}" presName="Accent" presStyleLbl="node1" presStyleIdx="0" presStyleCnt="3"/>
      <dgm:spPr/>
    </dgm:pt>
    <dgm:pt modelId="{388ECE75-3838-45F0-AE50-5BF66630D4FF}" type="pres">
      <dgm:prSet presAssocID="{C6AEB49E-8B78-4BAC-81C0-EE78C5D94488}" presName="Parent1" presStyleLbl="revTx" presStyleIdx="0" presStyleCnt="3" custLinFactNeighborX="0">
        <dgm:presLayoutVars>
          <dgm:chMax val="1"/>
          <dgm:chPref val="1"/>
          <dgm:bulletEnabled val="1"/>
        </dgm:presLayoutVars>
      </dgm:prSet>
      <dgm:spPr/>
    </dgm:pt>
    <dgm:pt modelId="{6C8C49D1-DA5B-4DCD-B1FC-32EF809B5B4B}" type="pres">
      <dgm:prSet presAssocID="{F6F8406A-A308-49AA-A922-27ABB5921918}" presName="Accent2" presStyleCnt="0"/>
      <dgm:spPr/>
    </dgm:pt>
    <dgm:pt modelId="{B73712C4-2B7E-4517-AEBD-0C7F3E8C9F09}" type="pres">
      <dgm:prSet presAssocID="{F6F8406A-A308-49AA-A922-27ABB5921918}" presName="Accent" presStyleLbl="node1" presStyleIdx="1" presStyleCnt="3"/>
      <dgm:spPr/>
    </dgm:pt>
    <dgm:pt modelId="{CE41919C-CE3A-4F08-9E0E-F2E00B231E19}" type="pres">
      <dgm:prSet presAssocID="{F6F8406A-A308-49AA-A922-27ABB5921918}" presName="Parent2" presStyleLbl="revTx" presStyleIdx="1" presStyleCnt="3" custScaleX="130831" custLinFactNeighborX="11370" custLinFactNeighborY="1095">
        <dgm:presLayoutVars>
          <dgm:chMax val="1"/>
          <dgm:chPref val="1"/>
          <dgm:bulletEnabled val="1"/>
        </dgm:presLayoutVars>
      </dgm:prSet>
      <dgm:spPr/>
    </dgm:pt>
    <dgm:pt modelId="{5D381F16-1C57-4AFB-A416-C042998CD525}" type="pres">
      <dgm:prSet presAssocID="{00217F06-00F0-4007-AA47-22D00307CAA0}" presName="Accent3" presStyleCnt="0"/>
      <dgm:spPr/>
    </dgm:pt>
    <dgm:pt modelId="{A81EA8BA-16E1-4BF6-9781-1EC26B34C3CF}" type="pres">
      <dgm:prSet presAssocID="{00217F06-00F0-4007-AA47-22D00307CAA0}" presName="Accent" presStyleLbl="node1" presStyleIdx="2" presStyleCnt="3"/>
      <dgm:spPr/>
    </dgm:pt>
    <dgm:pt modelId="{0AB9CFD5-32B9-4CB7-9265-C24DFDA46349}" type="pres">
      <dgm:prSet presAssocID="{00217F06-00F0-4007-AA47-22D00307CAA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A63AF76B-667F-4D15-BEC5-E02D33E1CE3C}" srcId="{3CEE847A-04C9-4CEA-B3BD-D9B566A06FAF}" destId="{C6AEB49E-8B78-4BAC-81C0-EE78C5D94488}" srcOrd="0" destOrd="0" parTransId="{4C5E66E6-CDD6-4FD0-A07D-31545FBBE415}" sibTransId="{C32F510C-11E5-4166-9DE4-9936F2FB329B}"/>
    <dgm:cxn modelId="{9592F14F-2C97-4987-A1FB-CC6EEC7F4214}" type="presOf" srcId="{F6F8406A-A308-49AA-A922-27ABB5921918}" destId="{CE41919C-CE3A-4F08-9E0E-F2E00B231E19}" srcOrd="0" destOrd="0" presId="urn:microsoft.com/office/officeart/2009/layout/CircleArrowProcess"/>
    <dgm:cxn modelId="{20273283-7B58-4056-88B8-7F597A234607}" type="presOf" srcId="{00217F06-00F0-4007-AA47-22D00307CAA0}" destId="{0AB9CFD5-32B9-4CB7-9265-C24DFDA46349}" srcOrd="0" destOrd="0" presId="urn:microsoft.com/office/officeart/2009/layout/CircleArrowProcess"/>
    <dgm:cxn modelId="{779D75A5-62CA-4F0D-AA0D-1C8ACCB01532}" type="presOf" srcId="{3CEE847A-04C9-4CEA-B3BD-D9B566A06FAF}" destId="{7F06E48E-3F9A-4895-86EE-A6FC743F1706}" srcOrd="0" destOrd="0" presId="urn:microsoft.com/office/officeart/2009/layout/CircleArrowProcess"/>
    <dgm:cxn modelId="{6277BCC1-7645-481E-93AC-E0BB35393AAB}" srcId="{3CEE847A-04C9-4CEA-B3BD-D9B566A06FAF}" destId="{00217F06-00F0-4007-AA47-22D00307CAA0}" srcOrd="2" destOrd="0" parTransId="{3259EBF8-4510-4AFE-8398-0911851C9D73}" sibTransId="{70C62C78-690F-41EE-8372-E69EFD8F4D27}"/>
    <dgm:cxn modelId="{24AFCCC6-DBF8-41E1-8E81-930858D74F8B}" type="presOf" srcId="{C6AEB49E-8B78-4BAC-81C0-EE78C5D94488}" destId="{388ECE75-3838-45F0-AE50-5BF66630D4FF}" srcOrd="0" destOrd="0" presId="urn:microsoft.com/office/officeart/2009/layout/CircleArrowProcess"/>
    <dgm:cxn modelId="{93113AD6-A62B-42BA-86CB-FB96619156DB}" srcId="{3CEE847A-04C9-4CEA-B3BD-D9B566A06FAF}" destId="{F6F8406A-A308-49AA-A922-27ABB5921918}" srcOrd="1" destOrd="0" parTransId="{EBA82BF4-1D9E-40A2-A7E6-3B705C4A89F1}" sibTransId="{10A5AA28-E51D-45DB-92F3-6138E203A350}"/>
    <dgm:cxn modelId="{8691ACA6-9EC4-4326-9737-18AAC80E80AE}" type="presParOf" srcId="{7F06E48E-3F9A-4895-86EE-A6FC743F1706}" destId="{EFCD6A10-994A-4955-858E-C492F2473DA7}" srcOrd="0" destOrd="0" presId="urn:microsoft.com/office/officeart/2009/layout/CircleArrowProcess"/>
    <dgm:cxn modelId="{2B54EBE3-D659-41A2-BD27-10B1C255C156}" type="presParOf" srcId="{EFCD6A10-994A-4955-858E-C492F2473DA7}" destId="{4905AEFD-4D1D-4989-89A2-D7589C3EB435}" srcOrd="0" destOrd="0" presId="urn:microsoft.com/office/officeart/2009/layout/CircleArrowProcess"/>
    <dgm:cxn modelId="{ACDD9DB0-3726-4910-AAD3-D1273884684E}" type="presParOf" srcId="{7F06E48E-3F9A-4895-86EE-A6FC743F1706}" destId="{388ECE75-3838-45F0-AE50-5BF66630D4FF}" srcOrd="1" destOrd="0" presId="urn:microsoft.com/office/officeart/2009/layout/CircleArrowProcess"/>
    <dgm:cxn modelId="{9B269CD7-0C37-40BD-B888-C2A1085FAAB9}" type="presParOf" srcId="{7F06E48E-3F9A-4895-86EE-A6FC743F1706}" destId="{6C8C49D1-DA5B-4DCD-B1FC-32EF809B5B4B}" srcOrd="2" destOrd="0" presId="urn:microsoft.com/office/officeart/2009/layout/CircleArrowProcess"/>
    <dgm:cxn modelId="{4337B3B7-23DD-47CE-A7EC-E0A9DC08A97F}" type="presParOf" srcId="{6C8C49D1-DA5B-4DCD-B1FC-32EF809B5B4B}" destId="{B73712C4-2B7E-4517-AEBD-0C7F3E8C9F09}" srcOrd="0" destOrd="0" presId="urn:microsoft.com/office/officeart/2009/layout/CircleArrowProcess"/>
    <dgm:cxn modelId="{2287C5B2-6B14-40F6-BC11-7676BD033554}" type="presParOf" srcId="{7F06E48E-3F9A-4895-86EE-A6FC743F1706}" destId="{CE41919C-CE3A-4F08-9E0E-F2E00B231E19}" srcOrd="3" destOrd="0" presId="urn:microsoft.com/office/officeart/2009/layout/CircleArrowProcess"/>
    <dgm:cxn modelId="{A5490929-6885-4138-91DA-6E4FAEE445B2}" type="presParOf" srcId="{7F06E48E-3F9A-4895-86EE-A6FC743F1706}" destId="{5D381F16-1C57-4AFB-A416-C042998CD525}" srcOrd="4" destOrd="0" presId="urn:microsoft.com/office/officeart/2009/layout/CircleArrowProcess"/>
    <dgm:cxn modelId="{13CD7129-F14E-4FB8-9E4D-C197A3CC3AF7}" type="presParOf" srcId="{5D381F16-1C57-4AFB-A416-C042998CD525}" destId="{A81EA8BA-16E1-4BF6-9781-1EC26B34C3CF}" srcOrd="0" destOrd="0" presId="urn:microsoft.com/office/officeart/2009/layout/CircleArrowProcess"/>
    <dgm:cxn modelId="{3C4FA930-0AFD-414D-B893-6591B6889A77}" type="presParOf" srcId="{7F06E48E-3F9A-4895-86EE-A6FC743F1706}" destId="{0AB9CFD5-32B9-4CB7-9265-C24DFDA4634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4EFDE5-53B8-4954-B810-6455076E5672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FB8401-7D0C-46E3-A805-7B85E22B14C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4400" dirty="0" err="1"/>
            <a:t>physAI</a:t>
          </a:r>
          <a:endParaRPr lang="en-US" sz="4400" dirty="0"/>
        </a:p>
      </dgm:t>
    </dgm:pt>
    <dgm:pt modelId="{B640C3E7-F022-4DEA-82F2-8A19535D952C}" type="parTrans" cxnId="{47E91880-2C2D-4981-B94F-0FAA3B1DE89B}">
      <dgm:prSet/>
      <dgm:spPr/>
      <dgm:t>
        <a:bodyPr/>
        <a:lstStyle/>
        <a:p>
          <a:endParaRPr lang="en-US"/>
        </a:p>
      </dgm:t>
    </dgm:pt>
    <dgm:pt modelId="{72009CE0-F50E-4682-90DE-1047451E5878}" type="sibTrans" cxnId="{47E91880-2C2D-4981-B94F-0FAA3B1DE89B}">
      <dgm:prSet/>
      <dgm:spPr/>
      <dgm:t>
        <a:bodyPr/>
        <a:lstStyle/>
        <a:p>
          <a:endParaRPr lang="en-US"/>
        </a:p>
      </dgm:t>
    </dgm:pt>
    <dgm:pt modelId="{F4ABEC40-5CAF-4FAA-8C0A-C666F95B7377}">
      <dgm:prSet phldrT="[Text]" custT="1"/>
      <dgm:spPr/>
      <dgm:t>
        <a:bodyPr/>
        <a:lstStyle/>
        <a:p>
          <a:r>
            <a:rPr lang="el-GR" sz="2400" dirty="0"/>
            <a:t>Αλληλεπίδραση Ανθρώπου Υπολογιστή</a:t>
          </a:r>
          <a:endParaRPr lang="en-US" sz="2400" dirty="0"/>
        </a:p>
      </dgm:t>
    </dgm:pt>
    <dgm:pt modelId="{D3B87B61-0358-471C-9DCC-F757C6D96806}" type="parTrans" cxnId="{5D7B64EA-4744-49DF-9BA7-BB7FF066C02F}">
      <dgm:prSet/>
      <dgm:spPr/>
      <dgm:t>
        <a:bodyPr/>
        <a:lstStyle/>
        <a:p>
          <a:endParaRPr lang="en-US"/>
        </a:p>
      </dgm:t>
    </dgm:pt>
    <dgm:pt modelId="{F22FA513-5E8F-4731-8648-8299A2C28738}" type="sibTrans" cxnId="{5D7B64EA-4744-49DF-9BA7-BB7FF066C02F}">
      <dgm:prSet/>
      <dgm:spPr/>
      <dgm:t>
        <a:bodyPr/>
        <a:lstStyle/>
        <a:p>
          <a:endParaRPr lang="en-US"/>
        </a:p>
      </dgm:t>
    </dgm:pt>
    <dgm:pt modelId="{7BC2B7A5-3B12-430C-92A6-FD5CB387774E}">
      <dgm:prSet phldrT="[Text]" custT="1"/>
      <dgm:spPr/>
      <dgm:t>
        <a:bodyPr/>
        <a:lstStyle/>
        <a:p>
          <a:r>
            <a:rPr lang="el-GR" sz="2400" dirty="0"/>
            <a:t>Τεχνολογία Πολυμέσων</a:t>
          </a:r>
          <a:endParaRPr lang="en-US" sz="2400" dirty="0"/>
        </a:p>
      </dgm:t>
    </dgm:pt>
    <dgm:pt modelId="{194DE351-CEFE-4C63-8799-C62BEA09485F}" type="parTrans" cxnId="{2EDDECD6-D753-4847-8B13-E5E0FA922CE4}">
      <dgm:prSet/>
      <dgm:spPr/>
      <dgm:t>
        <a:bodyPr/>
        <a:lstStyle/>
        <a:p>
          <a:endParaRPr lang="en-US"/>
        </a:p>
      </dgm:t>
    </dgm:pt>
    <dgm:pt modelId="{2B825884-828C-40E2-8970-7414AECB7CB7}" type="sibTrans" cxnId="{2EDDECD6-D753-4847-8B13-E5E0FA922CE4}">
      <dgm:prSet/>
      <dgm:spPr/>
      <dgm:t>
        <a:bodyPr/>
        <a:lstStyle/>
        <a:p>
          <a:endParaRPr lang="en-US"/>
        </a:p>
      </dgm:t>
    </dgm:pt>
    <dgm:pt modelId="{0691015F-EAEE-4492-BCAB-AD7E98A012FF}">
      <dgm:prSet phldrT="[Text]" custT="1"/>
      <dgm:spPr/>
      <dgm:t>
        <a:bodyPr/>
        <a:lstStyle/>
        <a:p>
          <a:r>
            <a:rPr lang="el-GR" sz="2400" dirty="0"/>
            <a:t>Τεχνολογία Λογισμικού</a:t>
          </a:r>
          <a:endParaRPr lang="en-US" sz="2400" dirty="0"/>
        </a:p>
      </dgm:t>
    </dgm:pt>
    <dgm:pt modelId="{E3B9E026-0F9A-444C-9EFD-14185139F8D8}" type="parTrans" cxnId="{7C17DD24-5B78-4F50-9824-0E0617136B1C}">
      <dgm:prSet/>
      <dgm:spPr/>
      <dgm:t>
        <a:bodyPr/>
        <a:lstStyle/>
        <a:p>
          <a:endParaRPr lang="en-US"/>
        </a:p>
      </dgm:t>
    </dgm:pt>
    <dgm:pt modelId="{34AAF93B-6A37-41B8-B27F-8F58C25F9EBF}" type="sibTrans" cxnId="{7C17DD24-5B78-4F50-9824-0E0617136B1C}">
      <dgm:prSet/>
      <dgm:spPr/>
      <dgm:t>
        <a:bodyPr/>
        <a:lstStyle/>
        <a:p>
          <a:endParaRPr lang="en-US"/>
        </a:p>
      </dgm:t>
    </dgm:pt>
    <dgm:pt modelId="{3D1CA125-99C2-4000-8F3B-A87397D27CBD}">
      <dgm:prSet phldrT="[Text]" custT="1"/>
      <dgm:spPr/>
      <dgm:t>
        <a:bodyPr/>
        <a:lstStyle/>
        <a:p>
          <a:r>
            <a:rPr lang="el-GR" sz="2400" dirty="0"/>
            <a:t>Τεχνολογία Ανάπτυξης Λογισμικού Υπηρεσιών</a:t>
          </a:r>
          <a:endParaRPr lang="en-US" sz="2400" dirty="0"/>
        </a:p>
      </dgm:t>
    </dgm:pt>
    <dgm:pt modelId="{3781822D-1222-4425-AB69-C16528017E92}" type="parTrans" cxnId="{60AF6429-2B79-45E3-BA85-59672142349F}">
      <dgm:prSet/>
      <dgm:spPr/>
      <dgm:t>
        <a:bodyPr/>
        <a:lstStyle/>
        <a:p>
          <a:endParaRPr lang="en-US"/>
        </a:p>
      </dgm:t>
    </dgm:pt>
    <dgm:pt modelId="{F51F2A7A-0CE3-4152-B9BF-ADC8DA4C0F87}" type="sibTrans" cxnId="{60AF6429-2B79-45E3-BA85-59672142349F}">
      <dgm:prSet/>
      <dgm:spPr/>
      <dgm:t>
        <a:bodyPr/>
        <a:lstStyle/>
        <a:p>
          <a:endParaRPr lang="en-US"/>
        </a:p>
      </dgm:t>
    </dgm:pt>
    <dgm:pt modelId="{3EEB15CC-F983-4179-BF7F-C25BA9EBB03A}">
      <dgm:prSet custT="1"/>
      <dgm:spPr/>
      <dgm:t>
        <a:bodyPr/>
        <a:lstStyle/>
        <a:p>
          <a:r>
            <a:rPr lang="el-GR" sz="2400" dirty="0"/>
            <a:t>Λειτουργικά Συστήματα</a:t>
          </a:r>
          <a:endParaRPr lang="en-US" sz="2400" dirty="0"/>
        </a:p>
      </dgm:t>
    </dgm:pt>
    <dgm:pt modelId="{F7087D5F-FFA5-4BCC-943F-C61AB955D084}" type="parTrans" cxnId="{795289C7-2D7D-4696-85CE-7F6BBE1EB929}">
      <dgm:prSet/>
      <dgm:spPr/>
      <dgm:t>
        <a:bodyPr/>
        <a:lstStyle/>
        <a:p>
          <a:endParaRPr lang="en-US"/>
        </a:p>
      </dgm:t>
    </dgm:pt>
    <dgm:pt modelId="{90360549-0439-4022-8745-B0A2EE5D20AF}" type="sibTrans" cxnId="{795289C7-2D7D-4696-85CE-7F6BBE1EB929}">
      <dgm:prSet/>
      <dgm:spPr/>
      <dgm:t>
        <a:bodyPr/>
        <a:lstStyle/>
        <a:p>
          <a:endParaRPr lang="en-US"/>
        </a:p>
      </dgm:t>
    </dgm:pt>
    <dgm:pt modelId="{045F1E06-99CC-4251-A244-914385DB61CC}">
      <dgm:prSet custT="1"/>
      <dgm:spPr/>
      <dgm:t>
        <a:bodyPr/>
        <a:lstStyle/>
        <a:p>
          <a:r>
            <a:rPr lang="el-GR" sz="2400" dirty="0"/>
            <a:t>Νευρωνικά Δίκτυα</a:t>
          </a:r>
          <a:endParaRPr lang="en-US" sz="2400" dirty="0"/>
        </a:p>
      </dgm:t>
    </dgm:pt>
    <dgm:pt modelId="{06512E5F-939A-4D3F-BC9F-4EC231CF5D32}" type="parTrans" cxnId="{BB6CC62B-4A75-4297-916A-BD6A707F686D}">
      <dgm:prSet/>
      <dgm:spPr/>
      <dgm:t>
        <a:bodyPr/>
        <a:lstStyle/>
        <a:p>
          <a:endParaRPr lang="en-US"/>
        </a:p>
      </dgm:t>
    </dgm:pt>
    <dgm:pt modelId="{6A3A3397-20AE-4709-82E1-4BD8797904EB}" type="sibTrans" cxnId="{BB6CC62B-4A75-4297-916A-BD6A707F686D}">
      <dgm:prSet/>
      <dgm:spPr/>
      <dgm:t>
        <a:bodyPr/>
        <a:lstStyle/>
        <a:p>
          <a:endParaRPr lang="en-US"/>
        </a:p>
      </dgm:t>
    </dgm:pt>
    <dgm:pt modelId="{446141F0-DB1E-424A-8A42-06694DB7C755}">
      <dgm:prSet custT="1"/>
      <dgm:spPr/>
      <dgm:t>
        <a:bodyPr/>
        <a:lstStyle/>
        <a:p>
          <a:r>
            <a:rPr lang="el-GR" sz="2400" dirty="0"/>
            <a:t>Τεχνητή Νοημοσύνη</a:t>
          </a:r>
          <a:endParaRPr lang="en-US" sz="2400" dirty="0"/>
        </a:p>
      </dgm:t>
    </dgm:pt>
    <dgm:pt modelId="{9FEBAC47-FA3A-4B90-B23D-A3B82B92AA9B}" type="parTrans" cxnId="{5F53E5FF-C53A-41C7-B8C9-FBB69DC7CAAE}">
      <dgm:prSet/>
      <dgm:spPr/>
      <dgm:t>
        <a:bodyPr/>
        <a:lstStyle/>
        <a:p>
          <a:endParaRPr lang="en-US"/>
        </a:p>
      </dgm:t>
    </dgm:pt>
    <dgm:pt modelId="{5CC1D7ED-D6B7-4BC1-97F5-D00CCF7683A4}" type="sibTrans" cxnId="{5F53E5FF-C53A-41C7-B8C9-FBB69DC7CAAE}">
      <dgm:prSet/>
      <dgm:spPr/>
      <dgm:t>
        <a:bodyPr/>
        <a:lstStyle/>
        <a:p>
          <a:endParaRPr lang="en-US"/>
        </a:p>
      </dgm:t>
    </dgm:pt>
    <dgm:pt modelId="{CF139967-BEA2-44DD-BFD7-B0B3789481B3}">
      <dgm:prSet custT="1"/>
      <dgm:spPr/>
      <dgm:t>
        <a:bodyPr/>
        <a:lstStyle/>
        <a:p>
          <a:r>
            <a:rPr lang="el-GR" sz="2400" dirty="0"/>
            <a:t>Επίδοση Υπολογιστικών Συστημάτων</a:t>
          </a:r>
          <a:endParaRPr lang="en-US" sz="2400" dirty="0"/>
        </a:p>
      </dgm:t>
    </dgm:pt>
    <dgm:pt modelId="{94F332CE-31AE-4E63-805A-846FA17BCA3B}" type="parTrans" cxnId="{E806BBFA-D2B0-4A1F-9DFC-29B5017DA43F}">
      <dgm:prSet/>
      <dgm:spPr/>
      <dgm:t>
        <a:bodyPr/>
        <a:lstStyle/>
        <a:p>
          <a:endParaRPr lang="en-US"/>
        </a:p>
      </dgm:t>
    </dgm:pt>
    <dgm:pt modelId="{710DAC54-E3FE-4CDF-B594-0A0B077B80D2}" type="sibTrans" cxnId="{E806BBFA-D2B0-4A1F-9DFC-29B5017DA43F}">
      <dgm:prSet/>
      <dgm:spPr/>
      <dgm:t>
        <a:bodyPr/>
        <a:lstStyle/>
        <a:p>
          <a:endParaRPr lang="en-US"/>
        </a:p>
      </dgm:t>
    </dgm:pt>
    <dgm:pt modelId="{075E7108-50A5-4F3D-8467-CAA978D434FC}" type="pres">
      <dgm:prSet presAssocID="{AF4EFDE5-53B8-4954-B810-6455076E567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E40F661-E2D1-4B94-BBFC-BF5412B4EB1B}" type="pres">
      <dgm:prSet presAssocID="{51FB8401-7D0C-46E3-A805-7B85E22B14CB}" presName="centerShape" presStyleLbl="node0" presStyleIdx="0" presStyleCnt="1" custScaleX="168125" custScaleY="151990"/>
      <dgm:spPr/>
    </dgm:pt>
    <dgm:pt modelId="{C1B54FBD-39E4-4365-B95C-23DE27B8CEC0}" type="pres">
      <dgm:prSet presAssocID="{D3B87B61-0358-471C-9DCC-F757C6D96806}" presName="Name9" presStyleLbl="parChTrans1D2" presStyleIdx="0" presStyleCnt="8"/>
      <dgm:spPr/>
    </dgm:pt>
    <dgm:pt modelId="{ECBC9867-0A51-4B1B-B94C-ABD7BF856CEC}" type="pres">
      <dgm:prSet presAssocID="{D3B87B61-0358-471C-9DCC-F757C6D96806}" presName="connTx" presStyleLbl="parChTrans1D2" presStyleIdx="0" presStyleCnt="8"/>
      <dgm:spPr/>
    </dgm:pt>
    <dgm:pt modelId="{41AB0AD1-F261-4E1B-A6AB-24520E89A1D4}" type="pres">
      <dgm:prSet presAssocID="{F4ABEC40-5CAF-4FAA-8C0A-C666F95B7377}" presName="node" presStyleLbl="node1" presStyleIdx="0" presStyleCnt="8" custScaleX="215434" custScaleY="151990" custRadScaleRad="198965" custRadScaleInc="-487024">
        <dgm:presLayoutVars>
          <dgm:bulletEnabled val="1"/>
        </dgm:presLayoutVars>
      </dgm:prSet>
      <dgm:spPr/>
    </dgm:pt>
    <dgm:pt modelId="{46CAEBE3-DC86-481E-AEC0-ECBEC320AB2F}" type="pres">
      <dgm:prSet presAssocID="{94F332CE-31AE-4E63-805A-846FA17BCA3B}" presName="Name9" presStyleLbl="parChTrans1D2" presStyleIdx="1" presStyleCnt="8"/>
      <dgm:spPr/>
    </dgm:pt>
    <dgm:pt modelId="{2CE5E799-B07F-40D9-A210-3CFD08984C23}" type="pres">
      <dgm:prSet presAssocID="{94F332CE-31AE-4E63-805A-846FA17BCA3B}" presName="connTx" presStyleLbl="parChTrans1D2" presStyleIdx="1" presStyleCnt="8"/>
      <dgm:spPr/>
    </dgm:pt>
    <dgm:pt modelId="{58A695AF-98E9-4245-B318-F351F3193514}" type="pres">
      <dgm:prSet presAssocID="{CF139967-BEA2-44DD-BFD7-B0B3789481B3}" presName="node" presStyleLbl="node1" presStyleIdx="1" presStyleCnt="8" custScaleX="189915" custScaleY="151990" custRadScaleRad="210973" custRadScaleInc="241593">
        <dgm:presLayoutVars>
          <dgm:bulletEnabled val="1"/>
        </dgm:presLayoutVars>
      </dgm:prSet>
      <dgm:spPr/>
    </dgm:pt>
    <dgm:pt modelId="{660162FF-E3E3-4776-BF53-DC4AF35CF479}" type="pres">
      <dgm:prSet presAssocID="{F7087D5F-FFA5-4BCC-943F-C61AB955D084}" presName="Name9" presStyleLbl="parChTrans1D2" presStyleIdx="2" presStyleCnt="8"/>
      <dgm:spPr/>
    </dgm:pt>
    <dgm:pt modelId="{F80439A3-89F8-4F0E-AC45-F2640AEC9F66}" type="pres">
      <dgm:prSet presAssocID="{F7087D5F-FFA5-4BCC-943F-C61AB955D084}" presName="connTx" presStyleLbl="parChTrans1D2" presStyleIdx="2" presStyleCnt="8"/>
      <dgm:spPr/>
    </dgm:pt>
    <dgm:pt modelId="{39323E01-02DE-40AF-A4AF-E28A2399502C}" type="pres">
      <dgm:prSet presAssocID="{3EEB15CC-F983-4179-BF7F-C25BA9EBB03A}" presName="node" presStyleLbl="node1" presStyleIdx="2" presStyleCnt="8" custScaleX="180033" custScaleY="151990" custRadScaleRad="125894" custRadScaleInc="194540">
        <dgm:presLayoutVars>
          <dgm:bulletEnabled val="1"/>
        </dgm:presLayoutVars>
      </dgm:prSet>
      <dgm:spPr/>
    </dgm:pt>
    <dgm:pt modelId="{DFD45354-3951-4F84-B7E8-ABD1620F6D5C}" type="pres">
      <dgm:prSet presAssocID="{06512E5F-939A-4D3F-BC9F-4EC231CF5D32}" presName="Name9" presStyleLbl="parChTrans1D2" presStyleIdx="3" presStyleCnt="8"/>
      <dgm:spPr/>
    </dgm:pt>
    <dgm:pt modelId="{35CCF399-F4CF-493B-A931-1ED42FF15D8B}" type="pres">
      <dgm:prSet presAssocID="{06512E5F-939A-4D3F-BC9F-4EC231CF5D32}" presName="connTx" presStyleLbl="parChTrans1D2" presStyleIdx="3" presStyleCnt="8"/>
      <dgm:spPr/>
    </dgm:pt>
    <dgm:pt modelId="{2C6CAA08-48C9-4E80-9B0F-09578DF5C385}" type="pres">
      <dgm:prSet presAssocID="{045F1E06-99CC-4251-A244-914385DB61CC}" presName="node" presStyleLbl="node1" presStyleIdx="3" presStyleCnt="8" custScaleX="151990" custScaleY="151990" custRadScaleRad="222798" custRadScaleInc="653032">
        <dgm:presLayoutVars>
          <dgm:bulletEnabled val="1"/>
        </dgm:presLayoutVars>
      </dgm:prSet>
      <dgm:spPr/>
    </dgm:pt>
    <dgm:pt modelId="{8FD0947E-43E8-4AEB-8228-D745007497DA}" type="pres">
      <dgm:prSet presAssocID="{194DE351-CEFE-4C63-8799-C62BEA09485F}" presName="Name9" presStyleLbl="parChTrans1D2" presStyleIdx="4" presStyleCnt="8"/>
      <dgm:spPr/>
    </dgm:pt>
    <dgm:pt modelId="{4588CC3A-86F2-4A1A-A297-59AA563396E4}" type="pres">
      <dgm:prSet presAssocID="{194DE351-CEFE-4C63-8799-C62BEA09485F}" presName="connTx" presStyleLbl="parChTrans1D2" presStyleIdx="4" presStyleCnt="8"/>
      <dgm:spPr/>
    </dgm:pt>
    <dgm:pt modelId="{8EAD8250-B1DA-4471-A818-915BCB3EE30E}" type="pres">
      <dgm:prSet presAssocID="{7BC2B7A5-3B12-430C-92A6-FD5CB387774E}" presName="node" presStyleLbl="node1" presStyleIdx="4" presStyleCnt="8" custScaleX="151990" custScaleY="151990" custRadScaleRad="125627" custRadScaleInc="180058">
        <dgm:presLayoutVars>
          <dgm:bulletEnabled val="1"/>
        </dgm:presLayoutVars>
      </dgm:prSet>
      <dgm:spPr/>
    </dgm:pt>
    <dgm:pt modelId="{7D323054-D5AB-4985-9FC8-C961C1F7FE54}" type="pres">
      <dgm:prSet presAssocID="{E3B9E026-0F9A-444C-9EFD-14185139F8D8}" presName="Name9" presStyleLbl="parChTrans1D2" presStyleIdx="5" presStyleCnt="8"/>
      <dgm:spPr/>
    </dgm:pt>
    <dgm:pt modelId="{3E00AB7D-C2B3-46E2-B4F2-1053109BCFC9}" type="pres">
      <dgm:prSet presAssocID="{E3B9E026-0F9A-444C-9EFD-14185139F8D8}" presName="connTx" presStyleLbl="parChTrans1D2" presStyleIdx="5" presStyleCnt="8"/>
      <dgm:spPr/>
    </dgm:pt>
    <dgm:pt modelId="{23E21C51-C433-41D0-A803-8773A4487DFE}" type="pres">
      <dgm:prSet presAssocID="{0691015F-EAEE-4492-BCAB-AD7E98A012FF}" presName="node" presStyleLbl="node1" presStyleIdx="5" presStyleCnt="8" custScaleX="151990" custScaleY="151990" custRadScaleRad="138805" custRadScaleInc="-769844">
        <dgm:presLayoutVars>
          <dgm:bulletEnabled val="1"/>
        </dgm:presLayoutVars>
      </dgm:prSet>
      <dgm:spPr/>
    </dgm:pt>
    <dgm:pt modelId="{50DA18C4-7D9A-404B-9915-D00EDF0CC855}" type="pres">
      <dgm:prSet presAssocID="{3781822D-1222-4425-AB69-C16528017E92}" presName="Name9" presStyleLbl="parChTrans1D2" presStyleIdx="6" presStyleCnt="8"/>
      <dgm:spPr/>
    </dgm:pt>
    <dgm:pt modelId="{196F731D-F81A-4646-AB10-DB8B33D715AB}" type="pres">
      <dgm:prSet presAssocID="{3781822D-1222-4425-AB69-C16528017E92}" presName="connTx" presStyleLbl="parChTrans1D2" presStyleIdx="6" presStyleCnt="8"/>
      <dgm:spPr/>
    </dgm:pt>
    <dgm:pt modelId="{55C62B5C-37BC-46D8-9256-BA1EB3CD340D}" type="pres">
      <dgm:prSet presAssocID="{3D1CA125-99C2-4000-8F3B-A87397D27CBD}" presName="node" presStyleLbl="node1" presStyleIdx="6" presStyleCnt="8" custScaleX="151990" custScaleY="151990" custRadScaleRad="214336" custRadScaleInc="719164">
        <dgm:presLayoutVars>
          <dgm:bulletEnabled val="1"/>
        </dgm:presLayoutVars>
      </dgm:prSet>
      <dgm:spPr/>
    </dgm:pt>
    <dgm:pt modelId="{A5572B9E-8182-4995-BA76-7367CDC19E48}" type="pres">
      <dgm:prSet presAssocID="{9FEBAC47-FA3A-4B90-B23D-A3B82B92AA9B}" presName="Name9" presStyleLbl="parChTrans1D2" presStyleIdx="7" presStyleCnt="8"/>
      <dgm:spPr/>
    </dgm:pt>
    <dgm:pt modelId="{D3E4C372-34FF-4C6A-B5E8-6A838B36121D}" type="pres">
      <dgm:prSet presAssocID="{9FEBAC47-FA3A-4B90-B23D-A3B82B92AA9B}" presName="connTx" presStyleLbl="parChTrans1D2" presStyleIdx="7" presStyleCnt="8"/>
      <dgm:spPr/>
    </dgm:pt>
    <dgm:pt modelId="{807D17D5-C512-4E8D-8919-B1749817411B}" type="pres">
      <dgm:prSet presAssocID="{446141F0-DB1E-424A-8A42-06694DB7C755}" presName="node" presStyleLbl="node1" presStyleIdx="7" presStyleCnt="8" custScaleX="163097" custScaleY="151990" custRadScaleRad="147405" custRadScaleInc="-41652">
        <dgm:presLayoutVars>
          <dgm:bulletEnabled val="1"/>
        </dgm:presLayoutVars>
      </dgm:prSet>
      <dgm:spPr/>
    </dgm:pt>
  </dgm:ptLst>
  <dgm:cxnLst>
    <dgm:cxn modelId="{E9236A13-0C49-460E-B340-A5AF2958CCE2}" type="presOf" srcId="{06512E5F-939A-4D3F-BC9F-4EC231CF5D32}" destId="{35CCF399-F4CF-493B-A931-1ED42FF15D8B}" srcOrd="1" destOrd="0" presId="urn:microsoft.com/office/officeart/2005/8/layout/radial1"/>
    <dgm:cxn modelId="{E446CD16-FFBE-4D03-A089-9C0A679DD554}" type="presOf" srcId="{194DE351-CEFE-4C63-8799-C62BEA09485F}" destId="{8FD0947E-43E8-4AEB-8228-D745007497DA}" srcOrd="0" destOrd="0" presId="urn:microsoft.com/office/officeart/2005/8/layout/radial1"/>
    <dgm:cxn modelId="{D7135B1D-4CD6-4CC3-8FA2-272D44922DA1}" type="presOf" srcId="{045F1E06-99CC-4251-A244-914385DB61CC}" destId="{2C6CAA08-48C9-4E80-9B0F-09578DF5C385}" srcOrd="0" destOrd="0" presId="urn:microsoft.com/office/officeart/2005/8/layout/radial1"/>
    <dgm:cxn modelId="{88609122-EB7C-4ABC-BB0F-B0522A43A6AF}" type="presOf" srcId="{AF4EFDE5-53B8-4954-B810-6455076E5672}" destId="{075E7108-50A5-4F3D-8467-CAA978D434FC}" srcOrd="0" destOrd="0" presId="urn:microsoft.com/office/officeart/2005/8/layout/radial1"/>
    <dgm:cxn modelId="{7C17DD24-5B78-4F50-9824-0E0617136B1C}" srcId="{51FB8401-7D0C-46E3-A805-7B85E22B14CB}" destId="{0691015F-EAEE-4492-BCAB-AD7E98A012FF}" srcOrd="5" destOrd="0" parTransId="{E3B9E026-0F9A-444C-9EFD-14185139F8D8}" sibTransId="{34AAF93B-6A37-41B8-B27F-8F58C25F9EBF}"/>
    <dgm:cxn modelId="{60AF6429-2B79-45E3-BA85-59672142349F}" srcId="{51FB8401-7D0C-46E3-A805-7B85E22B14CB}" destId="{3D1CA125-99C2-4000-8F3B-A87397D27CBD}" srcOrd="6" destOrd="0" parTransId="{3781822D-1222-4425-AB69-C16528017E92}" sibTransId="{F51F2A7A-0CE3-4152-B9BF-ADC8DA4C0F87}"/>
    <dgm:cxn modelId="{BB6CC62B-4A75-4297-916A-BD6A707F686D}" srcId="{51FB8401-7D0C-46E3-A805-7B85E22B14CB}" destId="{045F1E06-99CC-4251-A244-914385DB61CC}" srcOrd="3" destOrd="0" parTransId="{06512E5F-939A-4D3F-BC9F-4EC231CF5D32}" sibTransId="{6A3A3397-20AE-4709-82E1-4BD8797904EB}"/>
    <dgm:cxn modelId="{FF0CBD39-1B0D-4BDE-9ACE-0011AA2014A3}" type="presOf" srcId="{7BC2B7A5-3B12-430C-92A6-FD5CB387774E}" destId="{8EAD8250-B1DA-4471-A818-915BCB3EE30E}" srcOrd="0" destOrd="0" presId="urn:microsoft.com/office/officeart/2005/8/layout/radial1"/>
    <dgm:cxn modelId="{BAD3493F-A806-4ABF-B1C9-BA9FEB33902E}" type="presOf" srcId="{3D1CA125-99C2-4000-8F3B-A87397D27CBD}" destId="{55C62B5C-37BC-46D8-9256-BA1EB3CD340D}" srcOrd="0" destOrd="0" presId="urn:microsoft.com/office/officeart/2005/8/layout/radial1"/>
    <dgm:cxn modelId="{B740485D-A70D-4B33-A8BA-4ECB5CB83E87}" type="presOf" srcId="{D3B87B61-0358-471C-9DCC-F757C6D96806}" destId="{ECBC9867-0A51-4B1B-B94C-ABD7BF856CEC}" srcOrd="1" destOrd="0" presId="urn:microsoft.com/office/officeart/2005/8/layout/radial1"/>
    <dgm:cxn modelId="{87AC2A43-4FD8-47EA-89E1-44212F9888DE}" type="presOf" srcId="{0691015F-EAEE-4492-BCAB-AD7E98A012FF}" destId="{23E21C51-C433-41D0-A803-8773A4487DFE}" srcOrd="0" destOrd="0" presId="urn:microsoft.com/office/officeart/2005/8/layout/radial1"/>
    <dgm:cxn modelId="{F0CC1D49-AEE3-4A3B-B415-3CEB9137FEAF}" type="presOf" srcId="{194DE351-CEFE-4C63-8799-C62BEA09485F}" destId="{4588CC3A-86F2-4A1A-A297-59AA563396E4}" srcOrd="1" destOrd="0" presId="urn:microsoft.com/office/officeart/2005/8/layout/radial1"/>
    <dgm:cxn modelId="{AEC22A6B-54D7-45B5-9869-DD89A07F086F}" type="presOf" srcId="{51FB8401-7D0C-46E3-A805-7B85E22B14CB}" destId="{DE40F661-E2D1-4B94-BBFC-BF5412B4EB1B}" srcOrd="0" destOrd="0" presId="urn:microsoft.com/office/officeart/2005/8/layout/radial1"/>
    <dgm:cxn modelId="{32C9C56B-277B-41B8-A46B-AB26C8955429}" type="presOf" srcId="{06512E5F-939A-4D3F-BC9F-4EC231CF5D32}" destId="{DFD45354-3951-4F84-B7E8-ABD1620F6D5C}" srcOrd="0" destOrd="0" presId="urn:microsoft.com/office/officeart/2005/8/layout/radial1"/>
    <dgm:cxn modelId="{272FF36E-4301-4E7F-84DF-FED19DB347A1}" type="presOf" srcId="{9FEBAC47-FA3A-4B90-B23D-A3B82B92AA9B}" destId="{A5572B9E-8182-4995-BA76-7367CDC19E48}" srcOrd="0" destOrd="0" presId="urn:microsoft.com/office/officeart/2005/8/layout/radial1"/>
    <dgm:cxn modelId="{88992279-1D1D-448A-B3B9-9634BA448ECB}" type="presOf" srcId="{D3B87B61-0358-471C-9DCC-F757C6D96806}" destId="{C1B54FBD-39E4-4365-B95C-23DE27B8CEC0}" srcOrd="0" destOrd="0" presId="urn:microsoft.com/office/officeart/2005/8/layout/radial1"/>
    <dgm:cxn modelId="{EBF9E959-66C0-4C22-882D-5C17C8CE8D2E}" type="presOf" srcId="{E3B9E026-0F9A-444C-9EFD-14185139F8D8}" destId="{7D323054-D5AB-4985-9FC8-C961C1F7FE54}" srcOrd="0" destOrd="0" presId="urn:microsoft.com/office/officeart/2005/8/layout/radial1"/>
    <dgm:cxn modelId="{47E91880-2C2D-4981-B94F-0FAA3B1DE89B}" srcId="{AF4EFDE5-53B8-4954-B810-6455076E5672}" destId="{51FB8401-7D0C-46E3-A805-7B85E22B14CB}" srcOrd="0" destOrd="0" parTransId="{B640C3E7-F022-4DEA-82F2-8A19535D952C}" sibTransId="{72009CE0-F50E-4682-90DE-1047451E5878}"/>
    <dgm:cxn modelId="{ECDD5A84-A4ED-4372-9BBE-915597D72EB1}" type="presOf" srcId="{E3B9E026-0F9A-444C-9EFD-14185139F8D8}" destId="{3E00AB7D-C2B3-46E2-B4F2-1053109BCFC9}" srcOrd="1" destOrd="0" presId="urn:microsoft.com/office/officeart/2005/8/layout/radial1"/>
    <dgm:cxn modelId="{C79729A3-BFDA-40C9-8BD7-543693A63149}" type="presOf" srcId="{94F332CE-31AE-4E63-805A-846FA17BCA3B}" destId="{2CE5E799-B07F-40D9-A210-3CFD08984C23}" srcOrd="1" destOrd="0" presId="urn:microsoft.com/office/officeart/2005/8/layout/radial1"/>
    <dgm:cxn modelId="{683C75A9-A426-49AA-8DA2-38F18A05FF10}" type="presOf" srcId="{9FEBAC47-FA3A-4B90-B23D-A3B82B92AA9B}" destId="{D3E4C372-34FF-4C6A-B5E8-6A838B36121D}" srcOrd="1" destOrd="0" presId="urn:microsoft.com/office/officeart/2005/8/layout/radial1"/>
    <dgm:cxn modelId="{D2F345AD-46C7-4F96-8BA9-32AA71A17EF0}" type="presOf" srcId="{CF139967-BEA2-44DD-BFD7-B0B3789481B3}" destId="{58A695AF-98E9-4245-B318-F351F3193514}" srcOrd="0" destOrd="0" presId="urn:microsoft.com/office/officeart/2005/8/layout/radial1"/>
    <dgm:cxn modelId="{D61217B7-1DAD-4D94-A710-F131584D5A4C}" type="presOf" srcId="{F4ABEC40-5CAF-4FAA-8C0A-C666F95B7377}" destId="{41AB0AD1-F261-4E1B-A6AB-24520E89A1D4}" srcOrd="0" destOrd="0" presId="urn:microsoft.com/office/officeart/2005/8/layout/radial1"/>
    <dgm:cxn modelId="{7A9CFCC4-B1AD-4379-A268-936CBCAB4952}" type="presOf" srcId="{94F332CE-31AE-4E63-805A-846FA17BCA3B}" destId="{46CAEBE3-DC86-481E-AEC0-ECBEC320AB2F}" srcOrd="0" destOrd="0" presId="urn:microsoft.com/office/officeart/2005/8/layout/radial1"/>
    <dgm:cxn modelId="{795289C7-2D7D-4696-85CE-7F6BBE1EB929}" srcId="{51FB8401-7D0C-46E3-A805-7B85E22B14CB}" destId="{3EEB15CC-F983-4179-BF7F-C25BA9EBB03A}" srcOrd="2" destOrd="0" parTransId="{F7087D5F-FFA5-4BCC-943F-C61AB955D084}" sibTransId="{90360549-0439-4022-8745-B0A2EE5D20AF}"/>
    <dgm:cxn modelId="{EF576ACF-E35F-4D82-907B-00459312DE62}" type="presOf" srcId="{F7087D5F-FFA5-4BCC-943F-C61AB955D084}" destId="{660162FF-E3E3-4776-BF53-DC4AF35CF479}" srcOrd="0" destOrd="0" presId="urn:microsoft.com/office/officeart/2005/8/layout/radial1"/>
    <dgm:cxn modelId="{2EDDECD6-D753-4847-8B13-E5E0FA922CE4}" srcId="{51FB8401-7D0C-46E3-A805-7B85E22B14CB}" destId="{7BC2B7A5-3B12-430C-92A6-FD5CB387774E}" srcOrd="4" destOrd="0" parTransId="{194DE351-CEFE-4C63-8799-C62BEA09485F}" sibTransId="{2B825884-828C-40E2-8970-7414AECB7CB7}"/>
    <dgm:cxn modelId="{662FBEDE-E592-4313-8433-D79D5CD2439E}" type="presOf" srcId="{3EEB15CC-F983-4179-BF7F-C25BA9EBB03A}" destId="{39323E01-02DE-40AF-A4AF-E28A2399502C}" srcOrd="0" destOrd="0" presId="urn:microsoft.com/office/officeart/2005/8/layout/radial1"/>
    <dgm:cxn modelId="{129245DF-0F9C-42B5-AFFB-501A157FFBD6}" type="presOf" srcId="{3781822D-1222-4425-AB69-C16528017E92}" destId="{50DA18C4-7D9A-404B-9915-D00EDF0CC855}" srcOrd="0" destOrd="0" presId="urn:microsoft.com/office/officeart/2005/8/layout/radial1"/>
    <dgm:cxn modelId="{DF7EFFDF-5654-4559-8A22-D97AD4908B2C}" type="presOf" srcId="{3781822D-1222-4425-AB69-C16528017E92}" destId="{196F731D-F81A-4646-AB10-DB8B33D715AB}" srcOrd="1" destOrd="0" presId="urn:microsoft.com/office/officeart/2005/8/layout/radial1"/>
    <dgm:cxn modelId="{5D7B64EA-4744-49DF-9BA7-BB7FF066C02F}" srcId="{51FB8401-7D0C-46E3-A805-7B85E22B14CB}" destId="{F4ABEC40-5CAF-4FAA-8C0A-C666F95B7377}" srcOrd="0" destOrd="0" parTransId="{D3B87B61-0358-471C-9DCC-F757C6D96806}" sibTransId="{F22FA513-5E8F-4731-8648-8299A2C28738}"/>
    <dgm:cxn modelId="{F4A771F4-3269-4340-914C-587749A698C6}" type="presOf" srcId="{F7087D5F-FFA5-4BCC-943F-C61AB955D084}" destId="{F80439A3-89F8-4F0E-AC45-F2640AEC9F66}" srcOrd="1" destOrd="0" presId="urn:microsoft.com/office/officeart/2005/8/layout/radial1"/>
    <dgm:cxn modelId="{E806BBFA-D2B0-4A1F-9DFC-29B5017DA43F}" srcId="{51FB8401-7D0C-46E3-A805-7B85E22B14CB}" destId="{CF139967-BEA2-44DD-BFD7-B0B3789481B3}" srcOrd="1" destOrd="0" parTransId="{94F332CE-31AE-4E63-805A-846FA17BCA3B}" sibTransId="{710DAC54-E3FE-4CDF-B594-0A0B077B80D2}"/>
    <dgm:cxn modelId="{B955F9FB-6E70-4546-82A1-AF03C2707D60}" type="presOf" srcId="{446141F0-DB1E-424A-8A42-06694DB7C755}" destId="{807D17D5-C512-4E8D-8919-B1749817411B}" srcOrd="0" destOrd="0" presId="urn:microsoft.com/office/officeart/2005/8/layout/radial1"/>
    <dgm:cxn modelId="{5F53E5FF-C53A-41C7-B8C9-FBB69DC7CAAE}" srcId="{51FB8401-7D0C-46E3-A805-7B85E22B14CB}" destId="{446141F0-DB1E-424A-8A42-06694DB7C755}" srcOrd="7" destOrd="0" parTransId="{9FEBAC47-FA3A-4B90-B23D-A3B82B92AA9B}" sibTransId="{5CC1D7ED-D6B7-4BC1-97F5-D00CCF7683A4}"/>
    <dgm:cxn modelId="{94EA0E24-D624-461A-98AE-69F81499772C}" type="presParOf" srcId="{075E7108-50A5-4F3D-8467-CAA978D434FC}" destId="{DE40F661-E2D1-4B94-BBFC-BF5412B4EB1B}" srcOrd="0" destOrd="0" presId="urn:microsoft.com/office/officeart/2005/8/layout/radial1"/>
    <dgm:cxn modelId="{A001C618-1F63-493F-AB74-95343B248295}" type="presParOf" srcId="{075E7108-50A5-4F3D-8467-CAA978D434FC}" destId="{C1B54FBD-39E4-4365-B95C-23DE27B8CEC0}" srcOrd="1" destOrd="0" presId="urn:microsoft.com/office/officeart/2005/8/layout/radial1"/>
    <dgm:cxn modelId="{2E1D9D39-427D-4CF0-90EF-E650C7F037D7}" type="presParOf" srcId="{C1B54FBD-39E4-4365-B95C-23DE27B8CEC0}" destId="{ECBC9867-0A51-4B1B-B94C-ABD7BF856CEC}" srcOrd="0" destOrd="0" presId="urn:microsoft.com/office/officeart/2005/8/layout/radial1"/>
    <dgm:cxn modelId="{FC2B9B2D-CA16-46EE-8A51-01E746BDCBD1}" type="presParOf" srcId="{075E7108-50A5-4F3D-8467-CAA978D434FC}" destId="{41AB0AD1-F261-4E1B-A6AB-24520E89A1D4}" srcOrd="2" destOrd="0" presId="urn:microsoft.com/office/officeart/2005/8/layout/radial1"/>
    <dgm:cxn modelId="{EE9A8FE3-190F-4DEB-8FC2-2A3EADE6FAB0}" type="presParOf" srcId="{075E7108-50A5-4F3D-8467-CAA978D434FC}" destId="{46CAEBE3-DC86-481E-AEC0-ECBEC320AB2F}" srcOrd="3" destOrd="0" presId="urn:microsoft.com/office/officeart/2005/8/layout/radial1"/>
    <dgm:cxn modelId="{B3C093FC-9131-4DCA-9ED9-46E8874C428C}" type="presParOf" srcId="{46CAEBE3-DC86-481E-AEC0-ECBEC320AB2F}" destId="{2CE5E799-B07F-40D9-A210-3CFD08984C23}" srcOrd="0" destOrd="0" presId="urn:microsoft.com/office/officeart/2005/8/layout/radial1"/>
    <dgm:cxn modelId="{6E2D5352-A7A5-4A7B-9C5A-232C541A75A0}" type="presParOf" srcId="{075E7108-50A5-4F3D-8467-CAA978D434FC}" destId="{58A695AF-98E9-4245-B318-F351F3193514}" srcOrd="4" destOrd="0" presId="urn:microsoft.com/office/officeart/2005/8/layout/radial1"/>
    <dgm:cxn modelId="{1C88D99B-970C-455B-9B73-1A7431B37FF5}" type="presParOf" srcId="{075E7108-50A5-4F3D-8467-CAA978D434FC}" destId="{660162FF-E3E3-4776-BF53-DC4AF35CF479}" srcOrd="5" destOrd="0" presId="urn:microsoft.com/office/officeart/2005/8/layout/radial1"/>
    <dgm:cxn modelId="{12DC0DA4-252A-4B35-88B0-735D7CC2E0EB}" type="presParOf" srcId="{660162FF-E3E3-4776-BF53-DC4AF35CF479}" destId="{F80439A3-89F8-4F0E-AC45-F2640AEC9F66}" srcOrd="0" destOrd="0" presId="urn:microsoft.com/office/officeart/2005/8/layout/radial1"/>
    <dgm:cxn modelId="{6203860A-8CE7-4B73-8BC1-EAEF8DCAE23D}" type="presParOf" srcId="{075E7108-50A5-4F3D-8467-CAA978D434FC}" destId="{39323E01-02DE-40AF-A4AF-E28A2399502C}" srcOrd="6" destOrd="0" presId="urn:microsoft.com/office/officeart/2005/8/layout/radial1"/>
    <dgm:cxn modelId="{B04CDE4E-04CB-4A11-A9C3-7C6BE3B59F48}" type="presParOf" srcId="{075E7108-50A5-4F3D-8467-CAA978D434FC}" destId="{DFD45354-3951-4F84-B7E8-ABD1620F6D5C}" srcOrd="7" destOrd="0" presId="urn:microsoft.com/office/officeart/2005/8/layout/radial1"/>
    <dgm:cxn modelId="{5C69B062-58B7-4FD7-AA15-24D85DBB85D1}" type="presParOf" srcId="{DFD45354-3951-4F84-B7E8-ABD1620F6D5C}" destId="{35CCF399-F4CF-493B-A931-1ED42FF15D8B}" srcOrd="0" destOrd="0" presId="urn:microsoft.com/office/officeart/2005/8/layout/radial1"/>
    <dgm:cxn modelId="{9AA8B31E-3B6A-4C1D-9788-422829B6E667}" type="presParOf" srcId="{075E7108-50A5-4F3D-8467-CAA978D434FC}" destId="{2C6CAA08-48C9-4E80-9B0F-09578DF5C385}" srcOrd="8" destOrd="0" presId="urn:microsoft.com/office/officeart/2005/8/layout/radial1"/>
    <dgm:cxn modelId="{8EDE4A75-E13B-4E59-A60E-FC14505BC6CC}" type="presParOf" srcId="{075E7108-50A5-4F3D-8467-CAA978D434FC}" destId="{8FD0947E-43E8-4AEB-8228-D745007497DA}" srcOrd="9" destOrd="0" presId="urn:microsoft.com/office/officeart/2005/8/layout/radial1"/>
    <dgm:cxn modelId="{6CE865AB-AF1C-4989-94A7-5DBFF70D382E}" type="presParOf" srcId="{8FD0947E-43E8-4AEB-8228-D745007497DA}" destId="{4588CC3A-86F2-4A1A-A297-59AA563396E4}" srcOrd="0" destOrd="0" presId="urn:microsoft.com/office/officeart/2005/8/layout/radial1"/>
    <dgm:cxn modelId="{F6FCA506-AB80-4019-9641-754E7F856469}" type="presParOf" srcId="{075E7108-50A5-4F3D-8467-CAA978D434FC}" destId="{8EAD8250-B1DA-4471-A818-915BCB3EE30E}" srcOrd="10" destOrd="0" presId="urn:microsoft.com/office/officeart/2005/8/layout/radial1"/>
    <dgm:cxn modelId="{946984D1-C3A1-447A-BD37-08D4E83AC160}" type="presParOf" srcId="{075E7108-50A5-4F3D-8467-CAA978D434FC}" destId="{7D323054-D5AB-4985-9FC8-C961C1F7FE54}" srcOrd="11" destOrd="0" presId="urn:microsoft.com/office/officeart/2005/8/layout/radial1"/>
    <dgm:cxn modelId="{45EB228E-18D6-49DD-BFEC-A2E0917C8E7C}" type="presParOf" srcId="{7D323054-D5AB-4985-9FC8-C961C1F7FE54}" destId="{3E00AB7D-C2B3-46E2-B4F2-1053109BCFC9}" srcOrd="0" destOrd="0" presId="urn:microsoft.com/office/officeart/2005/8/layout/radial1"/>
    <dgm:cxn modelId="{59020049-F57A-4B3A-933A-925C2CA0644F}" type="presParOf" srcId="{075E7108-50A5-4F3D-8467-CAA978D434FC}" destId="{23E21C51-C433-41D0-A803-8773A4487DFE}" srcOrd="12" destOrd="0" presId="urn:microsoft.com/office/officeart/2005/8/layout/radial1"/>
    <dgm:cxn modelId="{989DC6AD-32E1-46AE-9F14-DA05504C489C}" type="presParOf" srcId="{075E7108-50A5-4F3D-8467-CAA978D434FC}" destId="{50DA18C4-7D9A-404B-9915-D00EDF0CC855}" srcOrd="13" destOrd="0" presId="urn:microsoft.com/office/officeart/2005/8/layout/radial1"/>
    <dgm:cxn modelId="{3C43A643-DDCA-4F8C-8834-F7890D1DA03F}" type="presParOf" srcId="{50DA18C4-7D9A-404B-9915-D00EDF0CC855}" destId="{196F731D-F81A-4646-AB10-DB8B33D715AB}" srcOrd="0" destOrd="0" presId="urn:microsoft.com/office/officeart/2005/8/layout/radial1"/>
    <dgm:cxn modelId="{A5FE561A-BB11-4FF9-9268-A74EE911316B}" type="presParOf" srcId="{075E7108-50A5-4F3D-8467-CAA978D434FC}" destId="{55C62B5C-37BC-46D8-9256-BA1EB3CD340D}" srcOrd="14" destOrd="0" presId="urn:microsoft.com/office/officeart/2005/8/layout/radial1"/>
    <dgm:cxn modelId="{0EC18E3E-CCBF-4BE7-AB0E-4426E691493C}" type="presParOf" srcId="{075E7108-50A5-4F3D-8467-CAA978D434FC}" destId="{A5572B9E-8182-4995-BA76-7367CDC19E48}" srcOrd="15" destOrd="0" presId="urn:microsoft.com/office/officeart/2005/8/layout/radial1"/>
    <dgm:cxn modelId="{81995335-6684-4881-A7BA-70C4FDA18219}" type="presParOf" srcId="{A5572B9E-8182-4995-BA76-7367CDC19E48}" destId="{D3E4C372-34FF-4C6A-B5E8-6A838B36121D}" srcOrd="0" destOrd="0" presId="urn:microsoft.com/office/officeart/2005/8/layout/radial1"/>
    <dgm:cxn modelId="{F7393D54-55F4-479B-BEBD-7A09D4DA574C}" type="presParOf" srcId="{075E7108-50A5-4F3D-8467-CAA978D434FC}" destId="{807D17D5-C512-4E8D-8919-B1749817411B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0B42A2-21AB-4601-A032-C3644F35AB3C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B70D9E-CDCF-4DD8-BF34-9AD023F5D7F3}">
      <dgm:prSet phldrT="[Text]" custT="1"/>
      <dgm:spPr/>
      <dgm:t>
        <a:bodyPr/>
        <a:lstStyle/>
        <a:p>
          <a:r>
            <a:rPr lang="el-GR" sz="1800" i="1" dirty="0">
              <a:solidFill>
                <a:schemeClr val="accent6"/>
              </a:solidFill>
            </a:rPr>
            <a:t>Περιβάλλον εκτέλεσης:</a:t>
          </a:r>
          <a:endParaRPr lang="en-US" sz="1800" i="1" dirty="0">
            <a:solidFill>
              <a:schemeClr val="accent6"/>
            </a:solidFill>
          </a:endParaRPr>
        </a:p>
      </dgm:t>
    </dgm:pt>
    <dgm:pt modelId="{C5D9AE03-7C7D-4CE1-9B4C-F25423F48CF9}" type="parTrans" cxnId="{36448F11-C2D8-4B06-B37D-85A7DABE6D01}">
      <dgm:prSet/>
      <dgm:spPr/>
      <dgm:t>
        <a:bodyPr/>
        <a:lstStyle/>
        <a:p>
          <a:endParaRPr lang="en-US"/>
        </a:p>
      </dgm:t>
    </dgm:pt>
    <dgm:pt modelId="{8F210564-5C46-4151-A2E9-98D1EEBBBE2D}" type="sibTrans" cxnId="{36448F11-C2D8-4B06-B37D-85A7DABE6D01}">
      <dgm:prSet/>
      <dgm:spPr/>
      <dgm:t>
        <a:bodyPr/>
        <a:lstStyle/>
        <a:p>
          <a:endParaRPr lang="en-US"/>
        </a:p>
      </dgm:t>
    </dgm:pt>
    <dgm:pt modelId="{234A29A9-53AB-4D4C-B813-8773DA5A3756}">
      <dgm:prSet phldrT="[Text]" custT="1"/>
      <dgm:spPr/>
      <dgm:t>
        <a:bodyPr/>
        <a:lstStyle/>
        <a:p>
          <a:r>
            <a:rPr lang="en-US" sz="3600" b="1" dirty="0">
              <a:solidFill>
                <a:schemeClr val="accent6">
                  <a:lumMod val="50000"/>
                </a:schemeClr>
              </a:solidFill>
            </a:rPr>
            <a:t>Android</a:t>
          </a:r>
          <a:r>
            <a:rPr lang="en-US" sz="3600" b="1" dirty="0"/>
            <a:t>, </a:t>
          </a:r>
          <a:r>
            <a:rPr lang="en-US" sz="3600" b="1" dirty="0">
              <a:solidFill>
                <a:schemeClr val="accent6">
                  <a:lumMod val="50000"/>
                </a:schemeClr>
              </a:solidFill>
            </a:rPr>
            <a:t>iOS</a:t>
          </a:r>
          <a:r>
            <a:rPr lang="en-US" sz="3600" b="1" dirty="0"/>
            <a:t>, </a:t>
          </a:r>
          <a:r>
            <a:rPr lang="en-US" sz="3600" b="1" dirty="0">
              <a:solidFill>
                <a:schemeClr val="accent6">
                  <a:lumMod val="50000"/>
                </a:schemeClr>
              </a:solidFill>
            </a:rPr>
            <a:t>Web</a:t>
          </a:r>
        </a:p>
      </dgm:t>
    </dgm:pt>
    <dgm:pt modelId="{E3FF951D-7EAC-4ABF-B7D6-B5BC3E46D562}" type="parTrans" cxnId="{5CADB877-1D7E-41A5-99BC-7E4D993B1940}">
      <dgm:prSet/>
      <dgm:spPr/>
      <dgm:t>
        <a:bodyPr/>
        <a:lstStyle/>
        <a:p>
          <a:endParaRPr lang="en-US"/>
        </a:p>
      </dgm:t>
    </dgm:pt>
    <dgm:pt modelId="{B4DF5B6A-C877-4662-8EFB-7D76A3A65372}" type="sibTrans" cxnId="{5CADB877-1D7E-41A5-99BC-7E4D993B1940}">
      <dgm:prSet/>
      <dgm:spPr/>
      <dgm:t>
        <a:bodyPr/>
        <a:lstStyle/>
        <a:p>
          <a:endParaRPr lang="en-US"/>
        </a:p>
      </dgm:t>
    </dgm:pt>
    <dgm:pt modelId="{567433CF-8324-4A31-9340-BCA15CF23B3F}">
      <dgm:prSet phldrT="[Text]"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Τρόπος Διάθεσης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gm:t>
    </dgm:pt>
    <dgm:pt modelId="{E60A8A71-DD8A-4862-81D4-F4BA1BFB6FFE}" type="parTrans" cxnId="{DD771925-1931-4017-ABEB-876CBAB501A8}">
      <dgm:prSet/>
      <dgm:spPr/>
      <dgm:t>
        <a:bodyPr/>
        <a:lstStyle/>
        <a:p>
          <a:endParaRPr lang="en-US"/>
        </a:p>
      </dgm:t>
    </dgm:pt>
    <dgm:pt modelId="{54FCB6A6-0C6C-4C63-B0D9-3CC44F4D306B}" type="sibTrans" cxnId="{DD771925-1931-4017-ABEB-876CBAB501A8}">
      <dgm:prSet/>
      <dgm:spPr/>
      <dgm:t>
        <a:bodyPr/>
        <a:lstStyle/>
        <a:p>
          <a:endParaRPr lang="en-US"/>
        </a:p>
      </dgm:t>
    </dgm:pt>
    <dgm:pt modelId="{D121AB90-C205-4320-A40A-0B046221C318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50000"/>
                </a:schemeClr>
              </a:solidFill>
            </a:rPr>
            <a:t>SaaS – Software as a Service</a:t>
          </a:r>
        </a:p>
      </dgm:t>
    </dgm:pt>
    <dgm:pt modelId="{D8F0D569-7536-4C05-8B5E-878C9313B5E5}" type="parTrans" cxnId="{3C511110-39C6-40D8-A671-56B4ABD3A20F}">
      <dgm:prSet/>
      <dgm:spPr/>
      <dgm:t>
        <a:bodyPr/>
        <a:lstStyle/>
        <a:p>
          <a:endParaRPr lang="en-US"/>
        </a:p>
      </dgm:t>
    </dgm:pt>
    <dgm:pt modelId="{AEB4EE79-D39A-4409-8A5E-1F88EE95A481}" type="sibTrans" cxnId="{3C511110-39C6-40D8-A671-56B4ABD3A20F}">
      <dgm:prSet/>
      <dgm:spPr/>
      <dgm:t>
        <a:bodyPr/>
        <a:lstStyle/>
        <a:p>
          <a:endParaRPr lang="en-US"/>
        </a:p>
      </dgm:t>
    </dgm:pt>
    <dgm:pt modelId="{926F6820-A276-4B70-8ADE-D45917E2F801}">
      <dgm:prSet phldrT="[Text]"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Υπολογιστική Νέφους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gm:t>
    </dgm:pt>
    <dgm:pt modelId="{BF90EF19-B15B-4F1A-B6C0-31378F3D7597}" type="parTrans" cxnId="{9AA14779-E770-41E3-ABF6-92D75842D931}">
      <dgm:prSet/>
      <dgm:spPr/>
      <dgm:t>
        <a:bodyPr/>
        <a:lstStyle/>
        <a:p>
          <a:endParaRPr lang="en-US"/>
        </a:p>
      </dgm:t>
    </dgm:pt>
    <dgm:pt modelId="{09C33665-DAA6-47FF-8890-47B995DFABF4}" type="sibTrans" cxnId="{9AA14779-E770-41E3-ABF6-92D75842D931}">
      <dgm:prSet/>
      <dgm:spPr/>
      <dgm:t>
        <a:bodyPr/>
        <a:lstStyle/>
        <a:p>
          <a:endParaRPr lang="en-US"/>
        </a:p>
      </dgm:t>
    </dgm:pt>
    <dgm:pt modelId="{FFA0D3BD-4DA1-401D-8632-7844C46F0D9C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Edge Computing</a:t>
          </a:r>
        </a:p>
      </dgm:t>
    </dgm:pt>
    <dgm:pt modelId="{CA3CC68C-5665-44AB-A177-A9C4650FDD99}" type="parTrans" cxnId="{8D4484BB-7E05-4C1B-BE22-3C92DE6157E6}">
      <dgm:prSet/>
      <dgm:spPr/>
      <dgm:t>
        <a:bodyPr/>
        <a:lstStyle/>
        <a:p>
          <a:endParaRPr lang="en-US"/>
        </a:p>
      </dgm:t>
    </dgm:pt>
    <dgm:pt modelId="{E0FE1AF9-ACD4-4AA4-A9C4-19F78AC2A29C}" type="sibTrans" cxnId="{8D4484BB-7E05-4C1B-BE22-3C92DE6157E6}">
      <dgm:prSet/>
      <dgm:spPr/>
      <dgm:t>
        <a:bodyPr/>
        <a:lstStyle/>
        <a:p>
          <a:endParaRPr lang="en-US"/>
        </a:p>
      </dgm:t>
    </dgm:pt>
    <dgm:pt modelId="{D7EE6B2A-1D93-45EB-A69D-901AEBCFE52D}" type="pres">
      <dgm:prSet presAssocID="{B40B42A2-21AB-4601-A032-C3644F35AB3C}" presName="Name0" presStyleCnt="0">
        <dgm:presLayoutVars>
          <dgm:chMax/>
          <dgm:chPref/>
          <dgm:dir/>
        </dgm:presLayoutVars>
      </dgm:prSet>
      <dgm:spPr/>
    </dgm:pt>
    <dgm:pt modelId="{EBA2A81B-6618-47B8-9CE6-7AB2DCE6A3D7}" type="pres">
      <dgm:prSet presAssocID="{7CB70D9E-CDCF-4DD8-BF34-9AD023F5D7F3}" presName="parenttextcomposite" presStyleCnt="0"/>
      <dgm:spPr/>
    </dgm:pt>
    <dgm:pt modelId="{255CC00B-21A9-4D68-A998-16DCB10F061F}" type="pres">
      <dgm:prSet presAssocID="{7CB70D9E-CDCF-4DD8-BF34-9AD023F5D7F3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078AA591-904C-4A78-AFE3-91D24B74D5B9}" type="pres">
      <dgm:prSet presAssocID="{7CB70D9E-CDCF-4DD8-BF34-9AD023F5D7F3}" presName="composite" presStyleCnt="0"/>
      <dgm:spPr/>
    </dgm:pt>
    <dgm:pt modelId="{FBC6B117-4C6D-441E-B8ED-960BA3CD7F69}" type="pres">
      <dgm:prSet presAssocID="{7CB70D9E-CDCF-4DD8-BF34-9AD023F5D7F3}" presName="chevron1" presStyleLbl="alignNode1" presStyleIdx="0" presStyleCnt="21"/>
      <dgm:spPr/>
    </dgm:pt>
    <dgm:pt modelId="{78EFD1D2-4859-4AC3-83B3-DF9E544C204D}" type="pres">
      <dgm:prSet presAssocID="{7CB70D9E-CDCF-4DD8-BF34-9AD023F5D7F3}" presName="chevron2" presStyleLbl="alignNode1" presStyleIdx="1" presStyleCnt="21"/>
      <dgm:spPr/>
    </dgm:pt>
    <dgm:pt modelId="{6F1FD05D-4A22-4D24-B1D9-1443EAD4720D}" type="pres">
      <dgm:prSet presAssocID="{7CB70D9E-CDCF-4DD8-BF34-9AD023F5D7F3}" presName="chevron3" presStyleLbl="alignNode1" presStyleIdx="2" presStyleCnt="21"/>
      <dgm:spPr/>
    </dgm:pt>
    <dgm:pt modelId="{662DB224-4899-437D-A8BE-80825ED0E3A9}" type="pres">
      <dgm:prSet presAssocID="{7CB70D9E-CDCF-4DD8-BF34-9AD023F5D7F3}" presName="chevron4" presStyleLbl="alignNode1" presStyleIdx="3" presStyleCnt="21"/>
      <dgm:spPr/>
    </dgm:pt>
    <dgm:pt modelId="{FFC3B451-E758-4B08-A5E5-7A2309DD2AF9}" type="pres">
      <dgm:prSet presAssocID="{7CB70D9E-CDCF-4DD8-BF34-9AD023F5D7F3}" presName="chevron5" presStyleLbl="alignNode1" presStyleIdx="4" presStyleCnt="21"/>
      <dgm:spPr/>
    </dgm:pt>
    <dgm:pt modelId="{E4B7A340-DCE5-4DFF-B7D1-A97270765EEE}" type="pres">
      <dgm:prSet presAssocID="{7CB70D9E-CDCF-4DD8-BF34-9AD023F5D7F3}" presName="chevron6" presStyleLbl="alignNode1" presStyleIdx="5" presStyleCnt="21"/>
      <dgm:spPr/>
    </dgm:pt>
    <dgm:pt modelId="{72E2170F-3A9B-48DD-BF79-F221C680D9C9}" type="pres">
      <dgm:prSet presAssocID="{7CB70D9E-CDCF-4DD8-BF34-9AD023F5D7F3}" presName="chevron7" presStyleLbl="alignNode1" presStyleIdx="6" presStyleCnt="21"/>
      <dgm:spPr/>
    </dgm:pt>
    <dgm:pt modelId="{4CEBF0FD-74F4-42FC-B4F1-382EA0DB5483}" type="pres">
      <dgm:prSet presAssocID="{7CB70D9E-CDCF-4DD8-BF34-9AD023F5D7F3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B352836B-1640-4CE2-BC08-1B14D4F4F8BA}" type="pres">
      <dgm:prSet presAssocID="{8F210564-5C46-4151-A2E9-98D1EEBBBE2D}" presName="sibTrans" presStyleCnt="0"/>
      <dgm:spPr/>
    </dgm:pt>
    <dgm:pt modelId="{65825ECB-546A-4590-B8E8-219827829C4F}" type="pres">
      <dgm:prSet presAssocID="{567433CF-8324-4A31-9340-BCA15CF23B3F}" presName="parenttextcomposite" presStyleCnt="0"/>
      <dgm:spPr/>
    </dgm:pt>
    <dgm:pt modelId="{67C15DF9-EEA6-416A-AED5-983BCA01FF7C}" type="pres">
      <dgm:prSet presAssocID="{567433CF-8324-4A31-9340-BCA15CF23B3F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A040ED42-0289-41E4-B217-69A866DE7D64}" type="pres">
      <dgm:prSet presAssocID="{567433CF-8324-4A31-9340-BCA15CF23B3F}" presName="composite" presStyleCnt="0"/>
      <dgm:spPr/>
    </dgm:pt>
    <dgm:pt modelId="{93C6078A-2EE8-4359-9FC9-30CBE837F4EE}" type="pres">
      <dgm:prSet presAssocID="{567433CF-8324-4A31-9340-BCA15CF23B3F}" presName="chevron1" presStyleLbl="alignNode1" presStyleIdx="7" presStyleCnt="21"/>
      <dgm:spPr/>
    </dgm:pt>
    <dgm:pt modelId="{471320CF-94F1-4782-B500-B349150956AC}" type="pres">
      <dgm:prSet presAssocID="{567433CF-8324-4A31-9340-BCA15CF23B3F}" presName="chevron2" presStyleLbl="alignNode1" presStyleIdx="8" presStyleCnt="21"/>
      <dgm:spPr/>
    </dgm:pt>
    <dgm:pt modelId="{25F0D91D-129D-4404-B140-4DC60A0897E4}" type="pres">
      <dgm:prSet presAssocID="{567433CF-8324-4A31-9340-BCA15CF23B3F}" presName="chevron3" presStyleLbl="alignNode1" presStyleIdx="9" presStyleCnt="21"/>
      <dgm:spPr/>
    </dgm:pt>
    <dgm:pt modelId="{308D38D5-537A-4805-AF60-847F56AEE838}" type="pres">
      <dgm:prSet presAssocID="{567433CF-8324-4A31-9340-BCA15CF23B3F}" presName="chevron4" presStyleLbl="alignNode1" presStyleIdx="10" presStyleCnt="21"/>
      <dgm:spPr/>
    </dgm:pt>
    <dgm:pt modelId="{C8797970-04C5-469E-9929-DEDCEDA42E70}" type="pres">
      <dgm:prSet presAssocID="{567433CF-8324-4A31-9340-BCA15CF23B3F}" presName="chevron5" presStyleLbl="alignNode1" presStyleIdx="11" presStyleCnt="21"/>
      <dgm:spPr/>
    </dgm:pt>
    <dgm:pt modelId="{65BF77FC-0775-42DF-A742-74D7DC0A0CB7}" type="pres">
      <dgm:prSet presAssocID="{567433CF-8324-4A31-9340-BCA15CF23B3F}" presName="chevron6" presStyleLbl="alignNode1" presStyleIdx="12" presStyleCnt="21"/>
      <dgm:spPr/>
    </dgm:pt>
    <dgm:pt modelId="{D5DD18FF-DFC5-4F1E-952A-A85205CAFC8F}" type="pres">
      <dgm:prSet presAssocID="{567433CF-8324-4A31-9340-BCA15CF23B3F}" presName="chevron7" presStyleLbl="alignNode1" presStyleIdx="13" presStyleCnt="21"/>
      <dgm:spPr/>
    </dgm:pt>
    <dgm:pt modelId="{CE6A2A98-C6E8-40E1-AF2B-96177327CF79}" type="pres">
      <dgm:prSet presAssocID="{567433CF-8324-4A31-9340-BCA15CF23B3F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E3FA89E0-4750-41C8-9142-04FAA3089078}" type="pres">
      <dgm:prSet presAssocID="{54FCB6A6-0C6C-4C63-B0D9-3CC44F4D306B}" presName="sibTrans" presStyleCnt="0"/>
      <dgm:spPr/>
    </dgm:pt>
    <dgm:pt modelId="{B11B2ED3-014E-4786-9568-192F5F41EF36}" type="pres">
      <dgm:prSet presAssocID="{926F6820-A276-4B70-8ADE-D45917E2F801}" presName="parenttextcomposite" presStyleCnt="0"/>
      <dgm:spPr/>
    </dgm:pt>
    <dgm:pt modelId="{FB9C16CB-7424-41AE-8899-B7BB0EAC1745}" type="pres">
      <dgm:prSet presAssocID="{926F6820-A276-4B70-8ADE-D45917E2F801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DDDBF165-D35B-4EB4-9E91-43E54FF25DF0}" type="pres">
      <dgm:prSet presAssocID="{926F6820-A276-4B70-8ADE-D45917E2F801}" presName="composite" presStyleCnt="0"/>
      <dgm:spPr/>
    </dgm:pt>
    <dgm:pt modelId="{84CDF966-6783-43F7-BA32-0F3F131AE911}" type="pres">
      <dgm:prSet presAssocID="{926F6820-A276-4B70-8ADE-D45917E2F801}" presName="chevron1" presStyleLbl="alignNode1" presStyleIdx="14" presStyleCnt="21"/>
      <dgm:spPr/>
    </dgm:pt>
    <dgm:pt modelId="{6FF7D745-02F9-406A-9302-B24AA8290821}" type="pres">
      <dgm:prSet presAssocID="{926F6820-A276-4B70-8ADE-D45917E2F801}" presName="chevron2" presStyleLbl="alignNode1" presStyleIdx="15" presStyleCnt="21"/>
      <dgm:spPr/>
    </dgm:pt>
    <dgm:pt modelId="{D0FC04CD-350A-4541-906B-9E0571F6B01D}" type="pres">
      <dgm:prSet presAssocID="{926F6820-A276-4B70-8ADE-D45917E2F801}" presName="chevron3" presStyleLbl="alignNode1" presStyleIdx="16" presStyleCnt="21"/>
      <dgm:spPr/>
    </dgm:pt>
    <dgm:pt modelId="{A00AF8D4-40AD-4F13-88D1-9A701551E484}" type="pres">
      <dgm:prSet presAssocID="{926F6820-A276-4B70-8ADE-D45917E2F801}" presName="chevron4" presStyleLbl="alignNode1" presStyleIdx="17" presStyleCnt="21"/>
      <dgm:spPr/>
    </dgm:pt>
    <dgm:pt modelId="{5D08DFDA-2AC6-4C6A-9627-B1F451E6655A}" type="pres">
      <dgm:prSet presAssocID="{926F6820-A276-4B70-8ADE-D45917E2F801}" presName="chevron5" presStyleLbl="alignNode1" presStyleIdx="18" presStyleCnt="21"/>
      <dgm:spPr/>
    </dgm:pt>
    <dgm:pt modelId="{39C97F49-CB78-4BB5-A9B6-AC3D358E0873}" type="pres">
      <dgm:prSet presAssocID="{926F6820-A276-4B70-8ADE-D45917E2F801}" presName="chevron6" presStyleLbl="alignNode1" presStyleIdx="19" presStyleCnt="21"/>
      <dgm:spPr/>
    </dgm:pt>
    <dgm:pt modelId="{CD934654-BEBC-488D-898B-E45189A4424C}" type="pres">
      <dgm:prSet presAssocID="{926F6820-A276-4B70-8ADE-D45917E2F801}" presName="chevron7" presStyleLbl="alignNode1" presStyleIdx="20" presStyleCnt="21"/>
      <dgm:spPr/>
    </dgm:pt>
    <dgm:pt modelId="{2B42EAE3-F395-4260-B957-F66AC1D511A8}" type="pres">
      <dgm:prSet presAssocID="{926F6820-A276-4B70-8ADE-D45917E2F801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39A950C-21E4-4370-8DCA-F9038935872A}" type="presOf" srcId="{D121AB90-C205-4320-A40A-0B046221C318}" destId="{CE6A2A98-C6E8-40E1-AF2B-96177327CF79}" srcOrd="0" destOrd="0" presId="urn:microsoft.com/office/officeart/2008/layout/VerticalAccentList"/>
    <dgm:cxn modelId="{3C511110-39C6-40D8-A671-56B4ABD3A20F}" srcId="{567433CF-8324-4A31-9340-BCA15CF23B3F}" destId="{D121AB90-C205-4320-A40A-0B046221C318}" srcOrd="0" destOrd="0" parTransId="{D8F0D569-7536-4C05-8B5E-878C9313B5E5}" sibTransId="{AEB4EE79-D39A-4409-8A5E-1F88EE95A481}"/>
    <dgm:cxn modelId="{1E3FF810-A0DA-4D0A-A9A9-B76354C1769D}" type="presOf" srcId="{567433CF-8324-4A31-9340-BCA15CF23B3F}" destId="{67C15DF9-EEA6-416A-AED5-983BCA01FF7C}" srcOrd="0" destOrd="0" presId="urn:microsoft.com/office/officeart/2008/layout/VerticalAccentList"/>
    <dgm:cxn modelId="{36448F11-C2D8-4B06-B37D-85A7DABE6D01}" srcId="{B40B42A2-21AB-4601-A032-C3644F35AB3C}" destId="{7CB70D9E-CDCF-4DD8-BF34-9AD023F5D7F3}" srcOrd="0" destOrd="0" parTransId="{C5D9AE03-7C7D-4CE1-9B4C-F25423F48CF9}" sibTransId="{8F210564-5C46-4151-A2E9-98D1EEBBBE2D}"/>
    <dgm:cxn modelId="{DD771925-1931-4017-ABEB-876CBAB501A8}" srcId="{B40B42A2-21AB-4601-A032-C3644F35AB3C}" destId="{567433CF-8324-4A31-9340-BCA15CF23B3F}" srcOrd="1" destOrd="0" parTransId="{E60A8A71-DD8A-4862-81D4-F4BA1BFB6FFE}" sibTransId="{54FCB6A6-0C6C-4C63-B0D9-3CC44F4D306B}"/>
    <dgm:cxn modelId="{1499012A-92E5-48C6-B692-A2E71D085EBB}" type="presOf" srcId="{B40B42A2-21AB-4601-A032-C3644F35AB3C}" destId="{D7EE6B2A-1D93-45EB-A69D-901AEBCFE52D}" srcOrd="0" destOrd="0" presId="urn:microsoft.com/office/officeart/2008/layout/VerticalAccentList"/>
    <dgm:cxn modelId="{B6373B2B-A2C1-4785-8000-C296EFA9B5F9}" type="presOf" srcId="{7CB70D9E-CDCF-4DD8-BF34-9AD023F5D7F3}" destId="{255CC00B-21A9-4D68-A998-16DCB10F061F}" srcOrd="0" destOrd="0" presId="urn:microsoft.com/office/officeart/2008/layout/VerticalAccentList"/>
    <dgm:cxn modelId="{A4312461-C22B-40D3-B5E3-5C4ECED90ED9}" type="presOf" srcId="{234A29A9-53AB-4D4C-B813-8773DA5A3756}" destId="{4CEBF0FD-74F4-42FC-B4F1-382EA0DB5483}" srcOrd="0" destOrd="0" presId="urn:microsoft.com/office/officeart/2008/layout/VerticalAccentList"/>
    <dgm:cxn modelId="{8A7B1949-8EE1-4D0A-9703-2FC6D4F11169}" type="presOf" srcId="{926F6820-A276-4B70-8ADE-D45917E2F801}" destId="{FB9C16CB-7424-41AE-8899-B7BB0EAC1745}" srcOrd="0" destOrd="0" presId="urn:microsoft.com/office/officeart/2008/layout/VerticalAccentList"/>
    <dgm:cxn modelId="{161E1B6B-B7F4-4EFA-856E-3C24690C6B5C}" type="presOf" srcId="{FFA0D3BD-4DA1-401D-8632-7844C46F0D9C}" destId="{2B42EAE3-F395-4260-B957-F66AC1D511A8}" srcOrd="0" destOrd="0" presId="urn:microsoft.com/office/officeart/2008/layout/VerticalAccentList"/>
    <dgm:cxn modelId="{5CADB877-1D7E-41A5-99BC-7E4D993B1940}" srcId="{7CB70D9E-CDCF-4DD8-BF34-9AD023F5D7F3}" destId="{234A29A9-53AB-4D4C-B813-8773DA5A3756}" srcOrd="0" destOrd="0" parTransId="{E3FF951D-7EAC-4ABF-B7D6-B5BC3E46D562}" sibTransId="{B4DF5B6A-C877-4662-8EFB-7D76A3A65372}"/>
    <dgm:cxn modelId="{9AA14779-E770-41E3-ABF6-92D75842D931}" srcId="{B40B42A2-21AB-4601-A032-C3644F35AB3C}" destId="{926F6820-A276-4B70-8ADE-D45917E2F801}" srcOrd="2" destOrd="0" parTransId="{BF90EF19-B15B-4F1A-B6C0-31378F3D7597}" sibTransId="{09C33665-DAA6-47FF-8890-47B995DFABF4}"/>
    <dgm:cxn modelId="{8D4484BB-7E05-4C1B-BE22-3C92DE6157E6}" srcId="{926F6820-A276-4B70-8ADE-D45917E2F801}" destId="{FFA0D3BD-4DA1-401D-8632-7844C46F0D9C}" srcOrd="0" destOrd="0" parTransId="{CA3CC68C-5665-44AB-A177-A9C4650FDD99}" sibTransId="{E0FE1AF9-ACD4-4AA4-A9C4-19F78AC2A29C}"/>
    <dgm:cxn modelId="{D89D9BEF-9F4A-4E1A-9DA4-CC9BD77677EC}" type="presParOf" srcId="{D7EE6B2A-1D93-45EB-A69D-901AEBCFE52D}" destId="{EBA2A81B-6618-47B8-9CE6-7AB2DCE6A3D7}" srcOrd="0" destOrd="0" presId="urn:microsoft.com/office/officeart/2008/layout/VerticalAccentList"/>
    <dgm:cxn modelId="{63448A6E-9B4D-40B9-B0A6-6445019EC5BB}" type="presParOf" srcId="{EBA2A81B-6618-47B8-9CE6-7AB2DCE6A3D7}" destId="{255CC00B-21A9-4D68-A998-16DCB10F061F}" srcOrd="0" destOrd="0" presId="urn:microsoft.com/office/officeart/2008/layout/VerticalAccentList"/>
    <dgm:cxn modelId="{7AB21ED9-71E8-4752-B224-AFF2B79BED92}" type="presParOf" srcId="{D7EE6B2A-1D93-45EB-A69D-901AEBCFE52D}" destId="{078AA591-904C-4A78-AFE3-91D24B74D5B9}" srcOrd="1" destOrd="0" presId="urn:microsoft.com/office/officeart/2008/layout/VerticalAccentList"/>
    <dgm:cxn modelId="{F07FE6CF-E4AF-4C21-B69E-930FD7FF8067}" type="presParOf" srcId="{078AA591-904C-4A78-AFE3-91D24B74D5B9}" destId="{FBC6B117-4C6D-441E-B8ED-960BA3CD7F69}" srcOrd="0" destOrd="0" presId="urn:microsoft.com/office/officeart/2008/layout/VerticalAccentList"/>
    <dgm:cxn modelId="{D02A82B2-4D3B-41F0-BDAF-88F925936D32}" type="presParOf" srcId="{078AA591-904C-4A78-AFE3-91D24B74D5B9}" destId="{78EFD1D2-4859-4AC3-83B3-DF9E544C204D}" srcOrd="1" destOrd="0" presId="urn:microsoft.com/office/officeart/2008/layout/VerticalAccentList"/>
    <dgm:cxn modelId="{44E7A03B-B33D-4E84-AD99-3AF70057F8E9}" type="presParOf" srcId="{078AA591-904C-4A78-AFE3-91D24B74D5B9}" destId="{6F1FD05D-4A22-4D24-B1D9-1443EAD4720D}" srcOrd="2" destOrd="0" presId="urn:microsoft.com/office/officeart/2008/layout/VerticalAccentList"/>
    <dgm:cxn modelId="{804CCF6F-E541-4D55-88CD-7701C3AD5509}" type="presParOf" srcId="{078AA591-904C-4A78-AFE3-91D24B74D5B9}" destId="{662DB224-4899-437D-A8BE-80825ED0E3A9}" srcOrd="3" destOrd="0" presId="urn:microsoft.com/office/officeart/2008/layout/VerticalAccentList"/>
    <dgm:cxn modelId="{63E749AA-C07F-4778-888C-93CDE0454441}" type="presParOf" srcId="{078AA591-904C-4A78-AFE3-91D24B74D5B9}" destId="{FFC3B451-E758-4B08-A5E5-7A2309DD2AF9}" srcOrd="4" destOrd="0" presId="urn:microsoft.com/office/officeart/2008/layout/VerticalAccentList"/>
    <dgm:cxn modelId="{EE44DD7E-6806-4CD6-B6B4-48B9C46680F1}" type="presParOf" srcId="{078AA591-904C-4A78-AFE3-91D24B74D5B9}" destId="{E4B7A340-DCE5-4DFF-B7D1-A97270765EEE}" srcOrd="5" destOrd="0" presId="urn:microsoft.com/office/officeart/2008/layout/VerticalAccentList"/>
    <dgm:cxn modelId="{5D2D57FC-024A-4390-9A16-CA6F98BA2410}" type="presParOf" srcId="{078AA591-904C-4A78-AFE3-91D24B74D5B9}" destId="{72E2170F-3A9B-48DD-BF79-F221C680D9C9}" srcOrd="6" destOrd="0" presId="urn:microsoft.com/office/officeart/2008/layout/VerticalAccentList"/>
    <dgm:cxn modelId="{E1A4A364-E37E-4DF0-993B-0D151DCD6E9C}" type="presParOf" srcId="{078AA591-904C-4A78-AFE3-91D24B74D5B9}" destId="{4CEBF0FD-74F4-42FC-B4F1-382EA0DB5483}" srcOrd="7" destOrd="0" presId="urn:microsoft.com/office/officeart/2008/layout/VerticalAccentList"/>
    <dgm:cxn modelId="{69C95A7A-23CA-40D7-B510-A581871EC6A5}" type="presParOf" srcId="{D7EE6B2A-1D93-45EB-A69D-901AEBCFE52D}" destId="{B352836B-1640-4CE2-BC08-1B14D4F4F8BA}" srcOrd="2" destOrd="0" presId="urn:microsoft.com/office/officeart/2008/layout/VerticalAccentList"/>
    <dgm:cxn modelId="{924FB985-F70D-4912-8259-81526E850715}" type="presParOf" srcId="{D7EE6B2A-1D93-45EB-A69D-901AEBCFE52D}" destId="{65825ECB-546A-4590-B8E8-219827829C4F}" srcOrd="3" destOrd="0" presId="urn:microsoft.com/office/officeart/2008/layout/VerticalAccentList"/>
    <dgm:cxn modelId="{FE9523E4-E81E-4748-9DA6-DD7D60D6DDF0}" type="presParOf" srcId="{65825ECB-546A-4590-B8E8-219827829C4F}" destId="{67C15DF9-EEA6-416A-AED5-983BCA01FF7C}" srcOrd="0" destOrd="0" presId="urn:microsoft.com/office/officeart/2008/layout/VerticalAccentList"/>
    <dgm:cxn modelId="{8A1FD9E2-B600-4CDB-8B6D-829CA89C8C55}" type="presParOf" srcId="{D7EE6B2A-1D93-45EB-A69D-901AEBCFE52D}" destId="{A040ED42-0289-41E4-B217-69A866DE7D64}" srcOrd="4" destOrd="0" presId="urn:microsoft.com/office/officeart/2008/layout/VerticalAccentList"/>
    <dgm:cxn modelId="{D80C2DA2-F56F-4159-B3C6-38B82EC7D492}" type="presParOf" srcId="{A040ED42-0289-41E4-B217-69A866DE7D64}" destId="{93C6078A-2EE8-4359-9FC9-30CBE837F4EE}" srcOrd="0" destOrd="0" presId="urn:microsoft.com/office/officeart/2008/layout/VerticalAccentList"/>
    <dgm:cxn modelId="{D7281AED-6A71-4D90-A849-F70A07548043}" type="presParOf" srcId="{A040ED42-0289-41E4-B217-69A866DE7D64}" destId="{471320CF-94F1-4782-B500-B349150956AC}" srcOrd="1" destOrd="0" presId="urn:microsoft.com/office/officeart/2008/layout/VerticalAccentList"/>
    <dgm:cxn modelId="{47478C81-ABD0-47EC-8943-517C408DD5CC}" type="presParOf" srcId="{A040ED42-0289-41E4-B217-69A866DE7D64}" destId="{25F0D91D-129D-4404-B140-4DC60A0897E4}" srcOrd="2" destOrd="0" presId="urn:microsoft.com/office/officeart/2008/layout/VerticalAccentList"/>
    <dgm:cxn modelId="{5EC80E35-E738-48AC-BC52-0F09478EF58B}" type="presParOf" srcId="{A040ED42-0289-41E4-B217-69A866DE7D64}" destId="{308D38D5-537A-4805-AF60-847F56AEE838}" srcOrd="3" destOrd="0" presId="urn:microsoft.com/office/officeart/2008/layout/VerticalAccentList"/>
    <dgm:cxn modelId="{64E11DDD-9DDE-4E31-AF29-6B513B663ECC}" type="presParOf" srcId="{A040ED42-0289-41E4-B217-69A866DE7D64}" destId="{C8797970-04C5-469E-9929-DEDCEDA42E70}" srcOrd="4" destOrd="0" presId="urn:microsoft.com/office/officeart/2008/layout/VerticalAccentList"/>
    <dgm:cxn modelId="{81860449-86CB-447F-BC05-D11B5EC2075D}" type="presParOf" srcId="{A040ED42-0289-41E4-B217-69A866DE7D64}" destId="{65BF77FC-0775-42DF-A742-74D7DC0A0CB7}" srcOrd="5" destOrd="0" presId="urn:microsoft.com/office/officeart/2008/layout/VerticalAccentList"/>
    <dgm:cxn modelId="{9B1948F5-01E6-4013-9E78-5A07087A2EB5}" type="presParOf" srcId="{A040ED42-0289-41E4-B217-69A866DE7D64}" destId="{D5DD18FF-DFC5-4F1E-952A-A85205CAFC8F}" srcOrd="6" destOrd="0" presId="urn:microsoft.com/office/officeart/2008/layout/VerticalAccentList"/>
    <dgm:cxn modelId="{46907E54-CB43-43B7-8EEE-9D4A05B61B79}" type="presParOf" srcId="{A040ED42-0289-41E4-B217-69A866DE7D64}" destId="{CE6A2A98-C6E8-40E1-AF2B-96177327CF79}" srcOrd="7" destOrd="0" presId="urn:microsoft.com/office/officeart/2008/layout/VerticalAccentList"/>
    <dgm:cxn modelId="{701B8853-7353-42E4-81DF-F366DA85BAC6}" type="presParOf" srcId="{D7EE6B2A-1D93-45EB-A69D-901AEBCFE52D}" destId="{E3FA89E0-4750-41C8-9142-04FAA3089078}" srcOrd="5" destOrd="0" presId="urn:microsoft.com/office/officeart/2008/layout/VerticalAccentList"/>
    <dgm:cxn modelId="{D567255B-CC6F-4F07-902A-74AC18EB5877}" type="presParOf" srcId="{D7EE6B2A-1D93-45EB-A69D-901AEBCFE52D}" destId="{B11B2ED3-014E-4786-9568-192F5F41EF36}" srcOrd="6" destOrd="0" presId="urn:microsoft.com/office/officeart/2008/layout/VerticalAccentList"/>
    <dgm:cxn modelId="{B97D1961-E6A9-45BE-B251-0331B535D6AD}" type="presParOf" srcId="{B11B2ED3-014E-4786-9568-192F5F41EF36}" destId="{FB9C16CB-7424-41AE-8899-B7BB0EAC1745}" srcOrd="0" destOrd="0" presId="urn:microsoft.com/office/officeart/2008/layout/VerticalAccentList"/>
    <dgm:cxn modelId="{CA6E7347-66B7-415F-BFAA-941C2BA88A27}" type="presParOf" srcId="{D7EE6B2A-1D93-45EB-A69D-901AEBCFE52D}" destId="{DDDBF165-D35B-4EB4-9E91-43E54FF25DF0}" srcOrd="7" destOrd="0" presId="urn:microsoft.com/office/officeart/2008/layout/VerticalAccentList"/>
    <dgm:cxn modelId="{EFF09FCE-AADB-49D3-8C17-D4789785AD3C}" type="presParOf" srcId="{DDDBF165-D35B-4EB4-9E91-43E54FF25DF0}" destId="{84CDF966-6783-43F7-BA32-0F3F131AE911}" srcOrd="0" destOrd="0" presId="urn:microsoft.com/office/officeart/2008/layout/VerticalAccentList"/>
    <dgm:cxn modelId="{EC8CFCFB-2789-4763-AB30-084EB2F2C9E7}" type="presParOf" srcId="{DDDBF165-D35B-4EB4-9E91-43E54FF25DF0}" destId="{6FF7D745-02F9-406A-9302-B24AA8290821}" srcOrd="1" destOrd="0" presId="urn:microsoft.com/office/officeart/2008/layout/VerticalAccentList"/>
    <dgm:cxn modelId="{8F3B269E-A06B-47B8-ABAE-E5DA33A00417}" type="presParOf" srcId="{DDDBF165-D35B-4EB4-9E91-43E54FF25DF0}" destId="{D0FC04CD-350A-4541-906B-9E0571F6B01D}" srcOrd="2" destOrd="0" presId="urn:microsoft.com/office/officeart/2008/layout/VerticalAccentList"/>
    <dgm:cxn modelId="{E1D92BA4-A6C5-4DD1-BEBE-D38F3F7C47C2}" type="presParOf" srcId="{DDDBF165-D35B-4EB4-9E91-43E54FF25DF0}" destId="{A00AF8D4-40AD-4F13-88D1-9A701551E484}" srcOrd="3" destOrd="0" presId="urn:microsoft.com/office/officeart/2008/layout/VerticalAccentList"/>
    <dgm:cxn modelId="{56C2032A-A4CE-4F0E-B9D8-CB8C6EEC3A69}" type="presParOf" srcId="{DDDBF165-D35B-4EB4-9E91-43E54FF25DF0}" destId="{5D08DFDA-2AC6-4C6A-9627-B1F451E6655A}" srcOrd="4" destOrd="0" presId="urn:microsoft.com/office/officeart/2008/layout/VerticalAccentList"/>
    <dgm:cxn modelId="{6371494E-F6A4-4220-B560-EB3FEF33D7D6}" type="presParOf" srcId="{DDDBF165-D35B-4EB4-9E91-43E54FF25DF0}" destId="{39C97F49-CB78-4BB5-A9B6-AC3D358E0873}" srcOrd="5" destOrd="0" presId="urn:microsoft.com/office/officeart/2008/layout/VerticalAccentList"/>
    <dgm:cxn modelId="{87D5B217-FD36-4035-A10F-7945689A0E98}" type="presParOf" srcId="{DDDBF165-D35B-4EB4-9E91-43E54FF25DF0}" destId="{CD934654-BEBC-488D-898B-E45189A4424C}" srcOrd="6" destOrd="0" presId="urn:microsoft.com/office/officeart/2008/layout/VerticalAccentList"/>
    <dgm:cxn modelId="{1152F80E-08A7-4B7F-A09E-B410A07FD276}" type="presParOf" srcId="{DDDBF165-D35B-4EB4-9E91-43E54FF25DF0}" destId="{2B42EAE3-F395-4260-B957-F66AC1D511A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D32839-0388-4A79-B174-129D35624662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12C2BF5-917D-4DD7-9E92-3BB8E3AE633D}">
      <dgm:prSet phldrT="[Text]" custT="1"/>
      <dgm:spPr/>
      <dgm:t>
        <a:bodyPr/>
        <a:lstStyle/>
        <a:p>
          <a:r>
            <a:rPr lang="en-US" sz="2000" dirty="0"/>
            <a:t>💫</a:t>
          </a:r>
          <a:br>
            <a:rPr lang="el-GR" sz="2000" dirty="0"/>
          </a:br>
          <a:r>
            <a:rPr lang="en-US" sz="2000" dirty="0" err="1"/>
            <a:t>ScrumBan</a:t>
          </a:r>
          <a:endParaRPr lang="en-US" sz="2000" dirty="0"/>
        </a:p>
      </dgm:t>
    </dgm:pt>
    <dgm:pt modelId="{B9ACA73C-D0E1-44A5-B3C5-FB0647494F54}" type="parTrans" cxnId="{CCFF6C3C-7B31-4C9E-8290-5A3E817768C3}">
      <dgm:prSet/>
      <dgm:spPr/>
      <dgm:t>
        <a:bodyPr/>
        <a:lstStyle/>
        <a:p>
          <a:endParaRPr lang="en-US"/>
        </a:p>
      </dgm:t>
    </dgm:pt>
    <dgm:pt modelId="{4DCFF77C-DE0D-4029-B074-E9F6A4F74763}" type="sibTrans" cxnId="{CCFF6C3C-7B31-4C9E-8290-5A3E817768C3}">
      <dgm:prSet custT="1"/>
      <dgm:spPr/>
      <dgm:t>
        <a:bodyPr/>
        <a:lstStyle/>
        <a:p>
          <a:r>
            <a:rPr lang="en-US" sz="1800" dirty="0"/>
            <a:t>💥</a:t>
          </a:r>
          <a:br>
            <a:rPr lang="el-GR" sz="1800" dirty="0"/>
          </a:br>
          <a:r>
            <a:rPr lang="en-US" sz="1800" dirty="0"/>
            <a:t>Agile Methodology</a:t>
          </a:r>
        </a:p>
      </dgm:t>
    </dgm:pt>
    <dgm:pt modelId="{707DFED2-7AB7-49EC-9B9D-08CA7B88805E}">
      <dgm:prSet custT="1"/>
      <dgm:spPr/>
      <dgm:t>
        <a:bodyPr/>
        <a:lstStyle/>
        <a:p>
          <a:r>
            <a:rPr lang="en-US" sz="2000" dirty="0"/>
            <a:t>⏩</a:t>
          </a:r>
          <a:br>
            <a:rPr lang="el-GR" sz="2000" dirty="0"/>
          </a:br>
          <a:r>
            <a:rPr lang="en-US" sz="2000" dirty="0"/>
            <a:t>3 sprints</a:t>
          </a:r>
        </a:p>
        <a:p>
          <a:endParaRPr lang="en-US" sz="2000" dirty="0"/>
        </a:p>
      </dgm:t>
    </dgm:pt>
    <dgm:pt modelId="{CE758C31-B3B3-4A1B-A4C9-48EBD2F94CE7}" type="parTrans" cxnId="{B9AB8BB5-472B-4D5E-A0D1-D4E2D1E9EF74}">
      <dgm:prSet/>
      <dgm:spPr/>
      <dgm:t>
        <a:bodyPr/>
        <a:lstStyle/>
        <a:p>
          <a:endParaRPr lang="en-US"/>
        </a:p>
      </dgm:t>
    </dgm:pt>
    <dgm:pt modelId="{E0B742B2-0215-4695-B8B0-86F90406E2AF}" type="sibTrans" cxnId="{B9AB8BB5-472B-4D5E-A0D1-D4E2D1E9EF74}">
      <dgm:prSet custT="1"/>
      <dgm:spPr/>
      <dgm:t>
        <a:bodyPr/>
        <a:lstStyle/>
        <a:p>
          <a:r>
            <a:rPr lang="el-GR" sz="1900" dirty="0"/>
            <a:t>💬</a:t>
          </a:r>
          <a:br>
            <a:rPr lang="el-GR" sz="1900" dirty="0"/>
          </a:br>
          <a:r>
            <a:rPr lang="el-GR" sz="1900" dirty="0"/>
            <a:t>Καθημερινές συναντήσεις</a:t>
          </a:r>
          <a:endParaRPr lang="en-US" sz="1900" dirty="0"/>
        </a:p>
        <a:p>
          <a:endParaRPr lang="en-US" sz="1800" dirty="0"/>
        </a:p>
      </dgm:t>
    </dgm:pt>
    <dgm:pt modelId="{FC4B71D4-F1D9-4E01-A912-B6AD79B235AD}">
      <dgm:prSet custT="1"/>
      <dgm:spPr/>
      <dgm:t>
        <a:bodyPr/>
        <a:lstStyle/>
        <a:p>
          <a:r>
            <a:rPr lang="el-GR" sz="2000" dirty="0"/>
            <a:t>✅</a:t>
          </a:r>
          <a:br>
            <a:rPr lang="el-GR" sz="2000" dirty="0"/>
          </a:br>
          <a:r>
            <a:rPr lang="en-US" sz="2000" dirty="0"/>
            <a:t>Kanban Board</a:t>
          </a:r>
        </a:p>
      </dgm:t>
    </dgm:pt>
    <dgm:pt modelId="{9B936768-B7E9-4767-A517-05EDBE3313F8}" type="parTrans" cxnId="{F4F36C5F-215A-43F6-AFFA-CF1941FF9C05}">
      <dgm:prSet/>
      <dgm:spPr/>
      <dgm:t>
        <a:bodyPr/>
        <a:lstStyle/>
        <a:p>
          <a:endParaRPr lang="en-US"/>
        </a:p>
      </dgm:t>
    </dgm:pt>
    <dgm:pt modelId="{EFD176E7-2A47-4600-94D7-8D7FBE7D524B}" type="sibTrans" cxnId="{F4F36C5F-215A-43F6-AFFA-CF1941FF9C05}">
      <dgm:prSet custT="1"/>
      <dgm:spPr/>
      <dgm:t>
        <a:bodyPr/>
        <a:lstStyle/>
        <a:p>
          <a:br>
            <a:rPr lang="el-GR" sz="2000" dirty="0"/>
          </a:br>
          <a:r>
            <a:rPr lang="el-GR" sz="2000" dirty="0"/>
            <a:t>👥</a:t>
          </a:r>
          <a:br>
            <a:rPr lang="el-GR" sz="2000" dirty="0"/>
          </a:br>
          <a:r>
            <a:rPr lang="en-US" sz="2000" dirty="0"/>
            <a:t>Pair Programming</a:t>
          </a:r>
        </a:p>
        <a:p>
          <a:endParaRPr lang="en-US" sz="2800" dirty="0"/>
        </a:p>
      </dgm:t>
    </dgm:pt>
    <dgm:pt modelId="{E7157C99-7C01-4022-AD6A-2A71F2255DB1}" type="pres">
      <dgm:prSet presAssocID="{DDD32839-0388-4A79-B174-129D35624662}" presName="Name0" presStyleCnt="0">
        <dgm:presLayoutVars>
          <dgm:chMax/>
          <dgm:chPref/>
          <dgm:dir/>
          <dgm:animLvl val="lvl"/>
        </dgm:presLayoutVars>
      </dgm:prSet>
      <dgm:spPr/>
    </dgm:pt>
    <dgm:pt modelId="{30710364-EE3A-48AA-B1A6-A107B36EDD6F}" type="pres">
      <dgm:prSet presAssocID="{D12C2BF5-917D-4DD7-9E92-3BB8E3AE633D}" presName="composite" presStyleCnt="0"/>
      <dgm:spPr/>
    </dgm:pt>
    <dgm:pt modelId="{A38043D5-43A5-4F94-A911-E48EC7C6D0D2}" type="pres">
      <dgm:prSet presAssocID="{D12C2BF5-917D-4DD7-9E92-3BB8E3AE633D}" presName="Parent1" presStyleLbl="node1" presStyleIdx="0" presStyleCnt="6" custScaleX="120454" custScaleY="120455" custLinFactNeighborX="19319" custLinFactNeighborY="2111">
        <dgm:presLayoutVars>
          <dgm:chMax val="1"/>
          <dgm:chPref val="1"/>
          <dgm:bulletEnabled val="1"/>
        </dgm:presLayoutVars>
      </dgm:prSet>
      <dgm:spPr/>
    </dgm:pt>
    <dgm:pt modelId="{1A1C42C0-CE0B-4DD9-9298-0C15DD561B41}" type="pres">
      <dgm:prSet presAssocID="{D12C2BF5-917D-4DD7-9E92-3BB8E3AE633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435C2AE-4A37-4BD4-B797-A4A1833C4A32}" type="pres">
      <dgm:prSet presAssocID="{D12C2BF5-917D-4DD7-9E92-3BB8E3AE633D}" presName="BalanceSpacing" presStyleCnt="0"/>
      <dgm:spPr/>
    </dgm:pt>
    <dgm:pt modelId="{873F24F5-B5E4-4C70-902E-0B989BEE1882}" type="pres">
      <dgm:prSet presAssocID="{D12C2BF5-917D-4DD7-9E92-3BB8E3AE633D}" presName="BalanceSpacing1" presStyleCnt="0"/>
      <dgm:spPr/>
    </dgm:pt>
    <dgm:pt modelId="{190D8F36-2F42-4113-AB55-D9072763991B}" type="pres">
      <dgm:prSet presAssocID="{4DCFF77C-DE0D-4029-B074-E9F6A4F74763}" presName="Accent1Text" presStyleLbl="node1" presStyleIdx="1" presStyleCnt="6" custScaleX="120454" custScaleY="120455" custLinFactNeighborY="2111"/>
      <dgm:spPr/>
    </dgm:pt>
    <dgm:pt modelId="{F528037A-2FE9-43A2-BAB5-030B315253F0}" type="pres">
      <dgm:prSet presAssocID="{4DCFF77C-DE0D-4029-B074-E9F6A4F74763}" presName="spaceBetweenRectangles" presStyleCnt="0"/>
      <dgm:spPr/>
    </dgm:pt>
    <dgm:pt modelId="{DBCBACC5-3E40-42E1-AA1B-ADB1F987B3CF}" type="pres">
      <dgm:prSet presAssocID="{707DFED2-7AB7-49EC-9B9D-08CA7B88805E}" presName="composite" presStyleCnt="0"/>
      <dgm:spPr/>
    </dgm:pt>
    <dgm:pt modelId="{4DF02276-9BAF-4FD2-8587-AF06A665BD46}" type="pres">
      <dgm:prSet presAssocID="{707DFED2-7AB7-49EC-9B9D-08CA7B88805E}" presName="Parent1" presStyleLbl="node1" presStyleIdx="2" presStyleCnt="6" custScaleX="120454" custScaleY="120455" custLinFactNeighborX="7955" custLinFactNeighborY="-3327">
        <dgm:presLayoutVars>
          <dgm:chMax val="1"/>
          <dgm:chPref val="1"/>
          <dgm:bulletEnabled val="1"/>
        </dgm:presLayoutVars>
      </dgm:prSet>
      <dgm:spPr/>
    </dgm:pt>
    <dgm:pt modelId="{13B3076A-F41E-468C-90E6-3F4E900362C4}" type="pres">
      <dgm:prSet presAssocID="{707DFED2-7AB7-49EC-9B9D-08CA7B88805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550E98A-CFFE-457B-809D-324589856305}" type="pres">
      <dgm:prSet presAssocID="{707DFED2-7AB7-49EC-9B9D-08CA7B88805E}" presName="BalanceSpacing" presStyleCnt="0"/>
      <dgm:spPr/>
    </dgm:pt>
    <dgm:pt modelId="{2091D4D3-AC03-45B1-B0D0-1773ADFBD9A8}" type="pres">
      <dgm:prSet presAssocID="{707DFED2-7AB7-49EC-9B9D-08CA7B88805E}" presName="BalanceSpacing1" presStyleCnt="0"/>
      <dgm:spPr/>
    </dgm:pt>
    <dgm:pt modelId="{A8CE9435-0C89-4999-B3C7-5334EE1AC937}" type="pres">
      <dgm:prSet presAssocID="{E0B742B2-0215-4695-B8B0-86F90406E2AF}" presName="Accent1Text" presStyleLbl="node1" presStyleIdx="3" presStyleCnt="6" custScaleX="120454" custScaleY="120455" custLinFactNeighborX="27274" custLinFactNeighborY="-3327"/>
      <dgm:spPr/>
    </dgm:pt>
    <dgm:pt modelId="{FC3F0BEF-5DA3-4FE9-8611-CDC931788A12}" type="pres">
      <dgm:prSet presAssocID="{E0B742B2-0215-4695-B8B0-86F90406E2AF}" presName="spaceBetweenRectangles" presStyleCnt="0"/>
      <dgm:spPr/>
    </dgm:pt>
    <dgm:pt modelId="{CC263A9C-1A53-4355-944D-82ED4959A825}" type="pres">
      <dgm:prSet presAssocID="{FC4B71D4-F1D9-4E01-A912-B6AD79B235AD}" presName="composite" presStyleCnt="0"/>
      <dgm:spPr/>
    </dgm:pt>
    <dgm:pt modelId="{8D6049F7-4BF5-4DA3-8001-FB93415F1E4D}" type="pres">
      <dgm:prSet presAssocID="{FC4B71D4-F1D9-4E01-A912-B6AD79B235AD}" presName="Parent1" presStyleLbl="node1" presStyleIdx="4" presStyleCnt="6" custScaleX="120454" custScaleY="120455" custLinFactNeighborX="19319" custLinFactNeighborY="-6787">
        <dgm:presLayoutVars>
          <dgm:chMax val="1"/>
          <dgm:chPref val="1"/>
          <dgm:bulletEnabled val="1"/>
        </dgm:presLayoutVars>
      </dgm:prSet>
      <dgm:spPr/>
    </dgm:pt>
    <dgm:pt modelId="{C52634E0-0286-4D2F-ABD2-43733B5ABA84}" type="pres">
      <dgm:prSet presAssocID="{FC4B71D4-F1D9-4E01-A912-B6AD79B235A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F5BA81F-8088-43B8-86B1-1278DC1F100A}" type="pres">
      <dgm:prSet presAssocID="{FC4B71D4-F1D9-4E01-A912-B6AD79B235AD}" presName="BalanceSpacing" presStyleCnt="0"/>
      <dgm:spPr/>
    </dgm:pt>
    <dgm:pt modelId="{43D8A70F-5110-40F0-A2F4-6A818F873ADC}" type="pres">
      <dgm:prSet presAssocID="{FC4B71D4-F1D9-4E01-A912-B6AD79B235AD}" presName="BalanceSpacing1" presStyleCnt="0"/>
      <dgm:spPr/>
    </dgm:pt>
    <dgm:pt modelId="{492D14F0-8F95-4951-8D31-57E622370C96}" type="pres">
      <dgm:prSet presAssocID="{EFD176E7-2A47-4600-94D7-8D7FBE7D524B}" presName="Accent1Text" presStyleLbl="node1" presStyleIdx="5" presStyleCnt="6" custScaleX="120454" custScaleY="120455" custLinFactNeighborY="-6787"/>
      <dgm:spPr/>
    </dgm:pt>
  </dgm:ptLst>
  <dgm:cxnLst>
    <dgm:cxn modelId="{248F0F2E-7AAD-43B1-AAC6-8C9FB76BA84A}" type="presOf" srcId="{E0B742B2-0215-4695-B8B0-86F90406E2AF}" destId="{A8CE9435-0C89-4999-B3C7-5334EE1AC937}" srcOrd="0" destOrd="0" presId="urn:microsoft.com/office/officeart/2008/layout/AlternatingHexagons"/>
    <dgm:cxn modelId="{CCFF6C3C-7B31-4C9E-8290-5A3E817768C3}" srcId="{DDD32839-0388-4A79-B174-129D35624662}" destId="{D12C2BF5-917D-4DD7-9E92-3BB8E3AE633D}" srcOrd="0" destOrd="0" parTransId="{B9ACA73C-D0E1-44A5-B3C5-FB0647494F54}" sibTransId="{4DCFF77C-DE0D-4029-B074-E9F6A4F74763}"/>
    <dgm:cxn modelId="{F4F36C5F-215A-43F6-AFFA-CF1941FF9C05}" srcId="{DDD32839-0388-4A79-B174-129D35624662}" destId="{FC4B71D4-F1D9-4E01-A912-B6AD79B235AD}" srcOrd="2" destOrd="0" parTransId="{9B936768-B7E9-4767-A517-05EDBE3313F8}" sibTransId="{EFD176E7-2A47-4600-94D7-8D7FBE7D524B}"/>
    <dgm:cxn modelId="{6AA1EA44-C04D-495C-95BE-243B76441CEE}" type="presOf" srcId="{FC4B71D4-F1D9-4E01-A912-B6AD79B235AD}" destId="{8D6049F7-4BF5-4DA3-8001-FB93415F1E4D}" srcOrd="0" destOrd="0" presId="urn:microsoft.com/office/officeart/2008/layout/AlternatingHexagons"/>
    <dgm:cxn modelId="{3D077A57-4AF1-43E6-8076-3F0DDF20311C}" type="presOf" srcId="{EFD176E7-2A47-4600-94D7-8D7FBE7D524B}" destId="{492D14F0-8F95-4951-8D31-57E622370C96}" srcOrd="0" destOrd="0" presId="urn:microsoft.com/office/officeart/2008/layout/AlternatingHexagons"/>
    <dgm:cxn modelId="{54731A7D-5464-4142-98A0-171FCBEAA513}" type="presOf" srcId="{707DFED2-7AB7-49EC-9B9D-08CA7B88805E}" destId="{4DF02276-9BAF-4FD2-8587-AF06A665BD46}" srcOrd="0" destOrd="0" presId="urn:microsoft.com/office/officeart/2008/layout/AlternatingHexagons"/>
    <dgm:cxn modelId="{B9AB8BB5-472B-4D5E-A0D1-D4E2D1E9EF74}" srcId="{DDD32839-0388-4A79-B174-129D35624662}" destId="{707DFED2-7AB7-49EC-9B9D-08CA7B88805E}" srcOrd="1" destOrd="0" parTransId="{CE758C31-B3B3-4A1B-A4C9-48EBD2F94CE7}" sibTransId="{E0B742B2-0215-4695-B8B0-86F90406E2AF}"/>
    <dgm:cxn modelId="{F06DEBB7-B995-4680-B11D-70C5AF83F5E8}" type="presOf" srcId="{DDD32839-0388-4A79-B174-129D35624662}" destId="{E7157C99-7C01-4022-AD6A-2A71F2255DB1}" srcOrd="0" destOrd="0" presId="urn:microsoft.com/office/officeart/2008/layout/AlternatingHexagons"/>
    <dgm:cxn modelId="{1D1CC6E2-3EE1-4B52-AD32-1FAB1D1AE4C0}" type="presOf" srcId="{4DCFF77C-DE0D-4029-B074-E9F6A4F74763}" destId="{190D8F36-2F42-4113-AB55-D9072763991B}" srcOrd="0" destOrd="0" presId="urn:microsoft.com/office/officeart/2008/layout/AlternatingHexagons"/>
    <dgm:cxn modelId="{7560D6FB-2B51-49A8-A54C-4F4F21B35E35}" type="presOf" srcId="{D12C2BF5-917D-4DD7-9E92-3BB8E3AE633D}" destId="{A38043D5-43A5-4F94-A911-E48EC7C6D0D2}" srcOrd="0" destOrd="0" presId="urn:microsoft.com/office/officeart/2008/layout/AlternatingHexagons"/>
    <dgm:cxn modelId="{89C0F5D7-F446-4644-9448-FF0B9CAF6878}" type="presParOf" srcId="{E7157C99-7C01-4022-AD6A-2A71F2255DB1}" destId="{30710364-EE3A-48AA-B1A6-A107B36EDD6F}" srcOrd="0" destOrd="0" presId="urn:microsoft.com/office/officeart/2008/layout/AlternatingHexagons"/>
    <dgm:cxn modelId="{01023A47-5043-4090-A7C9-EAF3CA084DF9}" type="presParOf" srcId="{30710364-EE3A-48AA-B1A6-A107B36EDD6F}" destId="{A38043D5-43A5-4F94-A911-E48EC7C6D0D2}" srcOrd="0" destOrd="0" presId="urn:microsoft.com/office/officeart/2008/layout/AlternatingHexagons"/>
    <dgm:cxn modelId="{D694BEE7-9F42-4C19-8CCD-9067C40F8361}" type="presParOf" srcId="{30710364-EE3A-48AA-B1A6-A107B36EDD6F}" destId="{1A1C42C0-CE0B-4DD9-9298-0C15DD561B41}" srcOrd="1" destOrd="0" presId="urn:microsoft.com/office/officeart/2008/layout/AlternatingHexagons"/>
    <dgm:cxn modelId="{4F200347-9D1E-4439-A8DF-4CBAF764F6A3}" type="presParOf" srcId="{30710364-EE3A-48AA-B1A6-A107B36EDD6F}" destId="{E435C2AE-4A37-4BD4-B797-A4A1833C4A32}" srcOrd="2" destOrd="0" presId="urn:microsoft.com/office/officeart/2008/layout/AlternatingHexagons"/>
    <dgm:cxn modelId="{7C48D2F2-A2DE-47A3-974B-8E01551E8E78}" type="presParOf" srcId="{30710364-EE3A-48AA-B1A6-A107B36EDD6F}" destId="{873F24F5-B5E4-4C70-902E-0B989BEE1882}" srcOrd="3" destOrd="0" presId="urn:microsoft.com/office/officeart/2008/layout/AlternatingHexagons"/>
    <dgm:cxn modelId="{2149A81A-130A-4955-8681-0C8456BE37C1}" type="presParOf" srcId="{30710364-EE3A-48AA-B1A6-A107B36EDD6F}" destId="{190D8F36-2F42-4113-AB55-D9072763991B}" srcOrd="4" destOrd="0" presId="urn:microsoft.com/office/officeart/2008/layout/AlternatingHexagons"/>
    <dgm:cxn modelId="{48211EC5-0E7B-4818-947E-9024D3A87E31}" type="presParOf" srcId="{E7157C99-7C01-4022-AD6A-2A71F2255DB1}" destId="{F528037A-2FE9-43A2-BAB5-030B315253F0}" srcOrd="1" destOrd="0" presId="urn:microsoft.com/office/officeart/2008/layout/AlternatingHexagons"/>
    <dgm:cxn modelId="{D470D7AC-4FD9-4075-91CB-11B23F6617D8}" type="presParOf" srcId="{E7157C99-7C01-4022-AD6A-2A71F2255DB1}" destId="{DBCBACC5-3E40-42E1-AA1B-ADB1F987B3CF}" srcOrd="2" destOrd="0" presId="urn:microsoft.com/office/officeart/2008/layout/AlternatingHexagons"/>
    <dgm:cxn modelId="{5645CC47-1DB9-43EF-A7B7-D89EEE0437E9}" type="presParOf" srcId="{DBCBACC5-3E40-42E1-AA1B-ADB1F987B3CF}" destId="{4DF02276-9BAF-4FD2-8587-AF06A665BD46}" srcOrd="0" destOrd="0" presId="urn:microsoft.com/office/officeart/2008/layout/AlternatingHexagons"/>
    <dgm:cxn modelId="{74FB0DB2-CEED-4762-A367-6CE24D0CFA80}" type="presParOf" srcId="{DBCBACC5-3E40-42E1-AA1B-ADB1F987B3CF}" destId="{13B3076A-F41E-468C-90E6-3F4E900362C4}" srcOrd="1" destOrd="0" presId="urn:microsoft.com/office/officeart/2008/layout/AlternatingHexagons"/>
    <dgm:cxn modelId="{C01A679D-6081-4FA3-A7B7-E356EBEC71CC}" type="presParOf" srcId="{DBCBACC5-3E40-42E1-AA1B-ADB1F987B3CF}" destId="{B550E98A-CFFE-457B-809D-324589856305}" srcOrd="2" destOrd="0" presId="urn:microsoft.com/office/officeart/2008/layout/AlternatingHexagons"/>
    <dgm:cxn modelId="{3B829231-E95F-4DDE-8DED-CF0EACFDC845}" type="presParOf" srcId="{DBCBACC5-3E40-42E1-AA1B-ADB1F987B3CF}" destId="{2091D4D3-AC03-45B1-B0D0-1773ADFBD9A8}" srcOrd="3" destOrd="0" presId="urn:microsoft.com/office/officeart/2008/layout/AlternatingHexagons"/>
    <dgm:cxn modelId="{C69AE056-DB78-4FE4-9A05-473FE431D27C}" type="presParOf" srcId="{DBCBACC5-3E40-42E1-AA1B-ADB1F987B3CF}" destId="{A8CE9435-0C89-4999-B3C7-5334EE1AC937}" srcOrd="4" destOrd="0" presId="urn:microsoft.com/office/officeart/2008/layout/AlternatingHexagons"/>
    <dgm:cxn modelId="{623460F4-A49B-46F4-8053-3A99B903EF72}" type="presParOf" srcId="{E7157C99-7C01-4022-AD6A-2A71F2255DB1}" destId="{FC3F0BEF-5DA3-4FE9-8611-CDC931788A12}" srcOrd="3" destOrd="0" presId="urn:microsoft.com/office/officeart/2008/layout/AlternatingHexagons"/>
    <dgm:cxn modelId="{9FA98720-A558-4F2C-B922-16FE57312374}" type="presParOf" srcId="{E7157C99-7C01-4022-AD6A-2A71F2255DB1}" destId="{CC263A9C-1A53-4355-944D-82ED4959A825}" srcOrd="4" destOrd="0" presId="urn:microsoft.com/office/officeart/2008/layout/AlternatingHexagons"/>
    <dgm:cxn modelId="{4A18FAD4-F8C2-42FB-87BF-DB061AC495F9}" type="presParOf" srcId="{CC263A9C-1A53-4355-944D-82ED4959A825}" destId="{8D6049F7-4BF5-4DA3-8001-FB93415F1E4D}" srcOrd="0" destOrd="0" presId="urn:microsoft.com/office/officeart/2008/layout/AlternatingHexagons"/>
    <dgm:cxn modelId="{4D4C619F-6E67-4A9C-854A-7138A1B4F276}" type="presParOf" srcId="{CC263A9C-1A53-4355-944D-82ED4959A825}" destId="{C52634E0-0286-4D2F-ABD2-43733B5ABA84}" srcOrd="1" destOrd="0" presId="urn:microsoft.com/office/officeart/2008/layout/AlternatingHexagons"/>
    <dgm:cxn modelId="{D200A43A-7150-45AB-B482-8EC7B03B11DE}" type="presParOf" srcId="{CC263A9C-1A53-4355-944D-82ED4959A825}" destId="{BF5BA81F-8088-43B8-86B1-1278DC1F100A}" srcOrd="2" destOrd="0" presId="urn:microsoft.com/office/officeart/2008/layout/AlternatingHexagons"/>
    <dgm:cxn modelId="{B894C33D-7D25-4190-BE2A-F33B889E561E}" type="presParOf" srcId="{CC263A9C-1A53-4355-944D-82ED4959A825}" destId="{43D8A70F-5110-40F0-A2F4-6A818F873ADC}" srcOrd="3" destOrd="0" presId="urn:microsoft.com/office/officeart/2008/layout/AlternatingHexagons"/>
    <dgm:cxn modelId="{40BE5DC8-D930-4404-95C0-A765195F2B62}" type="presParOf" srcId="{CC263A9C-1A53-4355-944D-82ED4959A825}" destId="{492D14F0-8F95-4951-8D31-57E622370C9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ED1EB1-8059-4E13-9E9D-1C6D193D149E}" type="doc">
      <dgm:prSet loTypeId="urn:microsoft.com/office/officeart/2005/8/layout/arrow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305AFCA-B68D-4793-8AD4-2FB53828F642}">
      <dgm:prSet phldrT="[Text]" custT="1"/>
      <dgm:spPr/>
      <dgm:t>
        <a:bodyPr/>
        <a:lstStyle/>
        <a:p>
          <a:pPr>
            <a:buNone/>
          </a:pPr>
          <a:r>
            <a:rPr lang="en-US" sz="3200" b="1" dirty="0">
              <a:solidFill>
                <a:schemeClr val="accent2">
                  <a:lumMod val="50000"/>
                </a:schemeClr>
              </a:solidFill>
            </a:rPr>
            <a:t>Functional Trojans</a:t>
          </a:r>
        </a:p>
      </dgm:t>
    </dgm:pt>
    <dgm:pt modelId="{5F0A4FBA-3B34-4C4E-9868-0D315F707AE4}" type="parTrans" cxnId="{FF17B433-119E-46DF-B07F-0225D0A41E8E}">
      <dgm:prSet/>
      <dgm:spPr/>
      <dgm:t>
        <a:bodyPr/>
        <a:lstStyle/>
        <a:p>
          <a:endParaRPr lang="en-US"/>
        </a:p>
      </dgm:t>
    </dgm:pt>
    <dgm:pt modelId="{EE790AD7-E87E-4864-AA36-89D83A601DEB}" type="sibTrans" cxnId="{FF17B433-119E-46DF-B07F-0225D0A41E8E}">
      <dgm:prSet/>
      <dgm:spPr/>
      <dgm:t>
        <a:bodyPr/>
        <a:lstStyle/>
        <a:p>
          <a:endParaRPr lang="en-US"/>
        </a:p>
      </dgm:t>
    </dgm:pt>
    <dgm:pt modelId="{188E4EED-809A-49B6-A139-937191FED9F1}">
      <dgm:prSet phldrT="[Text]"/>
      <dgm:spPr/>
      <dgm:t>
        <a:bodyPr/>
        <a:lstStyle/>
        <a:p>
          <a:pPr>
            <a:buNone/>
          </a:pPr>
          <a:r>
            <a:rPr lang="en-US" sz="3000" b="0" strike="noStrike" spc="-1" dirty="0">
              <a:solidFill>
                <a:schemeClr val="accent2">
                  <a:lumMod val="50000"/>
                </a:schemeClr>
              </a:solidFill>
              <a:latin typeface="Arial"/>
              <a:ea typeface="DejaVu Sans"/>
            </a:rPr>
            <a:t>Parametric trojans:</a:t>
          </a:r>
          <a:endParaRPr lang="en-US" sz="3000" dirty="0">
            <a:solidFill>
              <a:schemeClr val="accent2">
                <a:lumMod val="50000"/>
              </a:schemeClr>
            </a:solidFill>
          </a:endParaRPr>
        </a:p>
      </dgm:t>
    </dgm:pt>
    <dgm:pt modelId="{30A403D5-39E6-4217-BB1A-2060DFDB9A03}" type="parTrans" cxnId="{F77D8324-310E-4DE6-B59D-A6FAA3897C61}">
      <dgm:prSet/>
      <dgm:spPr/>
      <dgm:t>
        <a:bodyPr/>
        <a:lstStyle/>
        <a:p>
          <a:endParaRPr lang="en-US"/>
        </a:p>
      </dgm:t>
    </dgm:pt>
    <dgm:pt modelId="{220820E6-2577-4A95-A738-96201316666E}" type="sibTrans" cxnId="{F77D8324-310E-4DE6-B59D-A6FAA3897C61}">
      <dgm:prSet/>
      <dgm:spPr/>
      <dgm:t>
        <a:bodyPr/>
        <a:lstStyle/>
        <a:p>
          <a:endParaRPr lang="en-US"/>
        </a:p>
      </dgm:t>
    </dgm:pt>
    <dgm:pt modelId="{E59BA8D7-8335-41A3-B030-425291102C8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l-GR" sz="2000" b="0" strike="noStrike" spc="-1" dirty="0">
              <a:latin typeface="Arial"/>
              <a:ea typeface="DejaVu Sans"/>
            </a:rPr>
            <a:t>Μείωση της απόδοσης</a:t>
          </a:r>
          <a:endParaRPr lang="en-US" sz="2000" dirty="0"/>
        </a:p>
      </dgm:t>
    </dgm:pt>
    <dgm:pt modelId="{1FA3EC2C-7014-4AF2-AB31-4A54ED135BE7}" type="parTrans" cxnId="{2E9BE106-742A-4BD0-9904-49AF07D25C6C}">
      <dgm:prSet/>
      <dgm:spPr/>
      <dgm:t>
        <a:bodyPr/>
        <a:lstStyle/>
        <a:p>
          <a:endParaRPr lang="en-US"/>
        </a:p>
      </dgm:t>
    </dgm:pt>
    <dgm:pt modelId="{53D38374-4B4C-4FBE-A0C2-C586551BF279}" type="sibTrans" cxnId="{2E9BE106-742A-4BD0-9904-49AF07D25C6C}">
      <dgm:prSet/>
      <dgm:spPr/>
      <dgm:t>
        <a:bodyPr/>
        <a:lstStyle/>
        <a:p>
          <a:endParaRPr lang="en-US"/>
        </a:p>
      </dgm:t>
    </dgm:pt>
    <dgm:pt modelId="{1869CD85-57A8-4B1F-8F4A-8D84078588AC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l-GR" sz="2000" b="0" strike="noStrike" spc="-1" dirty="0">
              <a:latin typeface="Arial"/>
              <a:ea typeface="DejaVu Sans"/>
            </a:rPr>
            <a:t>Πλήρης αχρήστευση κυκλώματος </a:t>
          </a:r>
          <a:r>
            <a:rPr lang="en-US" sz="2000" b="0" strike="noStrike" spc="-1" dirty="0">
              <a:latin typeface="Arial"/>
              <a:ea typeface="DejaVu Sans"/>
            </a:rPr>
            <a:t>(</a:t>
          </a:r>
          <a:r>
            <a:rPr lang="en-US" sz="2000" b="1" strike="noStrike" spc="-1" dirty="0">
              <a:latin typeface="Arial"/>
              <a:ea typeface="DejaVu Sans"/>
            </a:rPr>
            <a:t>kill</a:t>
          </a:r>
          <a:r>
            <a:rPr lang="el-GR" sz="2000" b="1" strike="noStrike" spc="-1" dirty="0">
              <a:latin typeface="Arial"/>
              <a:ea typeface="DejaVu Sans"/>
            </a:rPr>
            <a:t>-</a:t>
          </a:r>
          <a:r>
            <a:rPr lang="en-US" sz="2000" b="1" strike="noStrike" spc="-1" dirty="0">
              <a:latin typeface="Arial"/>
              <a:ea typeface="DejaVu Sans"/>
            </a:rPr>
            <a:t>switch</a:t>
          </a:r>
          <a:r>
            <a:rPr lang="en-US" sz="2000" b="0" strike="noStrike" spc="-1" dirty="0">
              <a:latin typeface="Arial"/>
              <a:ea typeface="DejaVu Sans"/>
            </a:rPr>
            <a:t>)</a:t>
          </a:r>
          <a:endParaRPr lang="en-US" sz="2000" dirty="0"/>
        </a:p>
      </dgm:t>
    </dgm:pt>
    <dgm:pt modelId="{777A71FA-FEAF-44A9-BADA-A8F154B3E1A0}" type="parTrans" cxnId="{B19CF812-9D38-4219-975C-4B9C8EA0D00C}">
      <dgm:prSet/>
      <dgm:spPr/>
      <dgm:t>
        <a:bodyPr/>
        <a:lstStyle/>
        <a:p>
          <a:endParaRPr lang="en-US"/>
        </a:p>
      </dgm:t>
    </dgm:pt>
    <dgm:pt modelId="{7E022AD6-0C77-44B5-8E91-91D40A70E6DF}" type="sibTrans" cxnId="{B19CF812-9D38-4219-975C-4B9C8EA0D00C}">
      <dgm:prSet/>
      <dgm:spPr/>
      <dgm:t>
        <a:bodyPr/>
        <a:lstStyle/>
        <a:p>
          <a:endParaRPr lang="en-US"/>
        </a:p>
      </dgm:t>
    </dgm:pt>
    <dgm:pt modelId="{11A357ED-46C2-4EFB-9D26-8CDD5A1E72F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l-GR" sz="2000" dirty="0"/>
            <a:t>Τροποποίηση των λειτουργιών</a:t>
          </a:r>
          <a:endParaRPr lang="en-US" sz="2000" dirty="0"/>
        </a:p>
      </dgm:t>
    </dgm:pt>
    <dgm:pt modelId="{912B2A89-8E17-490D-BCF3-B3E67C5023ED}" type="sibTrans" cxnId="{E205656E-277F-4019-A1FF-BB13A04807F2}">
      <dgm:prSet/>
      <dgm:spPr/>
      <dgm:t>
        <a:bodyPr/>
        <a:lstStyle/>
        <a:p>
          <a:endParaRPr lang="en-US"/>
        </a:p>
      </dgm:t>
    </dgm:pt>
    <dgm:pt modelId="{D761BD88-D202-4FEB-A8A6-F904EF2FBD19}" type="parTrans" cxnId="{E205656E-277F-4019-A1FF-BB13A04807F2}">
      <dgm:prSet/>
      <dgm:spPr/>
      <dgm:t>
        <a:bodyPr/>
        <a:lstStyle/>
        <a:p>
          <a:endParaRPr lang="en-US"/>
        </a:p>
      </dgm:t>
    </dgm:pt>
    <dgm:pt modelId="{63769858-36D5-4B8D-ACA5-FDC8D364980C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l-GR" sz="2000" dirty="0"/>
            <a:t>Δημιουργία κενών ασφαλείας (</a:t>
          </a:r>
          <a:r>
            <a:rPr lang="en-US" sz="2000" b="1" dirty="0"/>
            <a:t>backdoors</a:t>
          </a:r>
          <a:r>
            <a:rPr lang="en-US" sz="2000" dirty="0"/>
            <a:t>, </a:t>
          </a:r>
          <a:r>
            <a:rPr lang="en-US" sz="2000" b="1" dirty="0"/>
            <a:t>side-channels</a:t>
          </a:r>
          <a:r>
            <a:rPr lang="en-US" sz="2000" dirty="0"/>
            <a:t>)</a:t>
          </a:r>
        </a:p>
      </dgm:t>
    </dgm:pt>
    <dgm:pt modelId="{E080AFEC-A660-4387-BFFB-BB90C7F7E0E8}" type="parTrans" cxnId="{EF6DB4C6-4ECC-4CC2-A1B6-7A3149EBD529}">
      <dgm:prSet/>
      <dgm:spPr/>
      <dgm:t>
        <a:bodyPr/>
        <a:lstStyle/>
        <a:p>
          <a:endParaRPr lang="en-US"/>
        </a:p>
      </dgm:t>
    </dgm:pt>
    <dgm:pt modelId="{B0795EC8-DF59-424A-A83B-CD243815D83F}" type="sibTrans" cxnId="{EF6DB4C6-4ECC-4CC2-A1B6-7A3149EBD529}">
      <dgm:prSet/>
      <dgm:spPr/>
      <dgm:t>
        <a:bodyPr/>
        <a:lstStyle/>
        <a:p>
          <a:endParaRPr lang="en-US"/>
        </a:p>
      </dgm:t>
    </dgm:pt>
    <dgm:pt modelId="{C2A105A6-8C28-4EBC-9B49-2F1D07990511}" type="pres">
      <dgm:prSet presAssocID="{F7ED1EB1-8059-4E13-9E9D-1C6D193D149E}" presName="compositeShape" presStyleCnt="0">
        <dgm:presLayoutVars>
          <dgm:chMax val="2"/>
          <dgm:dir/>
          <dgm:resizeHandles val="exact"/>
        </dgm:presLayoutVars>
      </dgm:prSet>
      <dgm:spPr/>
    </dgm:pt>
    <dgm:pt modelId="{C8871A8D-D5DA-4150-BE72-38C672752763}" type="pres">
      <dgm:prSet presAssocID="{B305AFCA-B68D-4793-8AD4-2FB53828F642}" presName="upArrow" presStyleLbl="node1" presStyleIdx="0" presStyleCnt="2" custFlipHor="1" custScaleX="84732" custScaleY="84732"/>
      <dgm:spPr>
        <a:prstGeom prst="chevron">
          <a:avLst/>
        </a:prstGeom>
      </dgm:spPr>
    </dgm:pt>
    <dgm:pt modelId="{42835E61-BF92-419A-9838-5C4AA213CF03}" type="pres">
      <dgm:prSet presAssocID="{B305AFCA-B68D-4793-8AD4-2FB53828F642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F341DD6C-5D84-420B-96A0-0B2ECE9A952C}" type="pres">
      <dgm:prSet presAssocID="{188E4EED-809A-49B6-A139-937191FED9F1}" presName="downArrow" presStyleLbl="node1" presStyleIdx="1" presStyleCnt="2" custScaleX="84732" custScaleY="84732"/>
      <dgm:spPr>
        <a:prstGeom prst="chevron">
          <a:avLst/>
        </a:prstGeom>
      </dgm:spPr>
    </dgm:pt>
    <dgm:pt modelId="{948025D4-3E58-48F2-8377-FC6780D32A6A}" type="pres">
      <dgm:prSet presAssocID="{188E4EED-809A-49B6-A139-937191FED9F1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2E9BE106-742A-4BD0-9904-49AF07D25C6C}" srcId="{188E4EED-809A-49B6-A139-937191FED9F1}" destId="{E59BA8D7-8335-41A3-B030-425291102C89}" srcOrd="0" destOrd="0" parTransId="{1FA3EC2C-7014-4AF2-AB31-4A54ED135BE7}" sibTransId="{53D38374-4B4C-4FBE-A0C2-C586551BF279}"/>
    <dgm:cxn modelId="{B19CF812-9D38-4219-975C-4B9C8EA0D00C}" srcId="{188E4EED-809A-49B6-A139-937191FED9F1}" destId="{1869CD85-57A8-4B1F-8F4A-8D84078588AC}" srcOrd="2" destOrd="0" parTransId="{777A71FA-FEAF-44A9-BADA-A8F154B3E1A0}" sibTransId="{7E022AD6-0C77-44B5-8E91-91D40A70E6DF}"/>
    <dgm:cxn modelId="{F77D8324-310E-4DE6-B59D-A6FAA3897C61}" srcId="{F7ED1EB1-8059-4E13-9E9D-1C6D193D149E}" destId="{188E4EED-809A-49B6-A139-937191FED9F1}" srcOrd="1" destOrd="0" parTransId="{30A403D5-39E6-4217-BB1A-2060DFDB9A03}" sibTransId="{220820E6-2577-4A95-A738-96201316666E}"/>
    <dgm:cxn modelId="{FF17B433-119E-46DF-B07F-0225D0A41E8E}" srcId="{F7ED1EB1-8059-4E13-9E9D-1C6D193D149E}" destId="{B305AFCA-B68D-4793-8AD4-2FB53828F642}" srcOrd="0" destOrd="0" parTransId="{5F0A4FBA-3B34-4C4E-9868-0D315F707AE4}" sibTransId="{EE790AD7-E87E-4864-AA36-89D83A601DEB}"/>
    <dgm:cxn modelId="{E205656E-277F-4019-A1FF-BB13A04807F2}" srcId="{B305AFCA-B68D-4793-8AD4-2FB53828F642}" destId="{11A357ED-46C2-4EFB-9D26-8CDD5A1E72F7}" srcOrd="0" destOrd="0" parTransId="{D761BD88-D202-4FEB-A8A6-F904EF2FBD19}" sibTransId="{912B2A89-8E17-490D-BCF3-B3E67C5023ED}"/>
    <dgm:cxn modelId="{6838D29D-23BE-4557-9417-53C5002537A5}" type="presOf" srcId="{63769858-36D5-4B8D-ACA5-FDC8D364980C}" destId="{948025D4-3E58-48F2-8377-FC6780D32A6A}" srcOrd="0" destOrd="2" presId="urn:microsoft.com/office/officeart/2005/8/layout/arrow4"/>
    <dgm:cxn modelId="{EF6DB4C6-4ECC-4CC2-A1B6-7A3149EBD529}" srcId="{188E4EED-809A-49B6-A139-937191FED9F1}" destId="{63769858-36D5-4B8D-ACA5-FDC8D364980C}" srcOrd="1" destOrd="0" parTransId="{E080AFEC-A660-4387-BFFB-BB90C7F7E0E8}" sibTransId="{B0795EC8-DF59-424A-A83B-CD243815D83F}"/>
    <dgm:cxn modelId="{BF6A6AD5-C066-418F-AD00-AEEF0F3B5CE7}" type="presOf" srcId="{F7ED1EB1-8059-4E13-9E9D-1C6D193D149E}" destId="{C2A105A6-8C28-4EBC-9B49-2F1D07990511}" srcOrd="0" destOrd="0" presId="urn:microsoft.com/office/officeart/2005/8/layout/arrow4"/>
    <dgm:cxn modelId="{5AF37CE0-606A-49BA-B485-8D4A1A1F7FEB}" type="presOf" srcId="{188E4EED-809A-49B6-A139-937191FED9F1}" destId="{948025D4-3E58-48F2-8377-FC6780D32A6A}" srcOrd="0" destOrd="0" presId="urn:microsoft.com/office/officeart/2005/8/layout/arrow4"/>
    <dgm:cxn modelId="{549D75EC-4CCE-40B6-B1D0-D0FCB2FD20D5}" type="presOf" srcId="{11A357ED-46C2-4EFB-9D26-8CDD5A1E72F7}" destId="{42835E61-BF92-419A-9838-5C4AA213CF03}" srcOrd="0" destOrd="1" presId="urn:microsoft.com/office/officeart/2005/8/layout/arrow4"/>
    <dgm:cxn modelId="{E9188DF4-0DD6-4ED0-8EBE-A9D077DE2C91}" type="presOf" srcId="{1869CD85-57A8-4B1F-8F4A-8D84078588AC}" destId="{948025D4-3E58-48F2-8377-FC6780D32A6A}" srcOrd="0" destOrd="3" presId="urn:microsoft.com/office/officeart/2005/8/layout/arrow4"/>
    <dgm:cxn modelId="{CD2A39F7-BB75-4D47-B5B9-9EE02E2A1E9C}" type="presOf" srcId="{E59BA8D7-8335-41A3-B030-425291102C89}" destId="{948025D4-3E58-48F2-8377-FC6780D32A6A}" srcOrd="0" destOrd="1" presId="urn:microsoft.com/office/officeart/2005/8/layout/arrow4"/>
    <dgm:cxn modelId="{993EC9FF-4269-41F3-8819-A8FCE1E6CEE9}" type="presOf" srcId="{B305AFCA-B68D-4793-8AD4-2FB53828F642}" destId="{42835E61-BF92-419A-9838-5C4AA213CF03}" srcOrd="0" destOrd="0" presId="urn:microsoft.com/office/officeart/2005/8/layout/arrow4"/>
    <dgm:cxn modelId="{9A3884FA-FE8C-4B0E-95D1-03BAED078207}" type="presParOf" srcId="{C2A105A6-8C28-4EBC-9B49-2F1D07990511}" destId="{C8871A8D-D5DA-4150-BE72-38C672752763}" srcOrd="0" destOrd="0" presId="urn:microsoft.com/office/officeart/2005/8/layout/arrow4"/>
    <dgm:cxn modelId="{3F8E7756-E66E-43CC-96C1-391FD68F6604}" type="presParOf" srcId="{C2A105A6-8C28-4EBC-9B49-2F1D07990511}" destId="{42835E61-BF92-419A-9838-5C4AA213CF03}" srcOrd="1" destOrd="0" presId="urn:microsoft.com/office/officeart/2005/8/layout/arrow4"/>
    <dgm:cxn modelId="{5060FD57-44BA-46FC-9CC6-7BC212C47045}" type="presParOf" srcId="{C2A105A6-8C28-4EBC-9B49-2F1D07990511}" destId="{F341DD6C-5D84-420B-96A0-0B2ECE9A952C}" srcOrd="2" destOrd="0" presId="urn:microsoft.com/office/officeart/2005/8/layout/arrow4"/>
    <dgm:cxn modelId="{EB46AE20-B662-4337-B9D8-F792FA869CE6}" type="presParOf" srcId="{C2A105A6-8C28-4EBC-9B49-2F1D07990511}" destId="{948025D4-3E58-48F2-8377-FC6780D32A6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627D3E-AEAA-4FC8-84A6-09FCC572180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6BF818-7D8F-4646-A51E-38DA2F2500FB}">
      <dgm:prSet phldrT="[Text]" custT="1"/>
      <dgm:spPr/>
      <dgm:t>
        <a:bodyPr/>
        <a:lstStyle/>
        <a:p>
          <a:r>
            <a:rPr lang="el-GR" sz="2200" dirty="0"/>
            <a:t>1. Κατά την </a:t>
          </a:r>
          <a:r>
            <a:rPr lang="el-GR" sz="2200" b="1" dirty="0"/>
            <a:t>παραλαβή</a:t>
          </a:r>
          <a:r>
            <a:rPr lang="el-GR" sz="2200" dirty="0"/>
            <a:t> του </a:t>
          </a:r>
          <a:r>
            <a:rPr lang="en-US" sz="2200" dirty="0"/>
            <a:t>IC</a:t>
          </a:r>
          <a:r>
            <a:rPr lang="el-GR" sz="2200" dirty="0"/>
            <a:t> </a:t>
          </a:r>
          <a:br>
            <a:rPr lang="el-GR" sz="2000" dirty="0"/>
          </a:br>
          <a:r>
            <a:rPr lang="en-US" sz="1800" dirty="0"/>
            <a:t>(pre-installed trojan)</a:t>
          </a:r>
          <a:endParaRPr lang="en-US" sz="2000" dirty="0"/>
        </a:p>
      </dgm:t>
    </dgm:pt>
    <dgm:pt modelId="{BAED485B-F077-411D-87E2-46ABD30AE694}" type="parTrans" cxnId="{6C3B1EFD-AB33-4ACB-BF52-CFE2A268E50D}">
      <dgm:prSet/>
      <dgm:spPr/>
      <dgm:t>
        <a:bodyPr/>
        <a:lstStyle/>
        <a:p>
          <a:endParaRPr lang="en-US"/>
        </a:p>
      </dgm:t>
    </dgm:pt>
    <dgm:pt modelId="{6A529E1C-20CA-4EE9-A548-030DECD265B7}" type="sibTrans" cxnId="{6C3B1EFD-AB33-4ACB-BF52-CFE2A268E50D}">
      <dgm:prSet/>
      <dgm:spPr/>
      <dgm:t>
        <a:bodyPr/>
        <a:lstStyle/>
        <a:p>
          <a:endParaRPr lang="en-US"/>
        </a:p>
      </dgm:t>
    </dgm:pt>
    <dgm:pt modelId="{E025C6C6-49D7-4012-A92F-356E90A0C4C9}">
      <dgm:prSet phldrT="[Text]" custT="1"/>
      <dgm:spPr/>
      <dgm:t>
        <a:bodyPr/>
        <a:lstStyle/>
        <a:p>
          <a:r>
            <a:rPr lang="el-GR" sz="2200" dirty="0"/>
            <a:t>2.</a:t>
          </a:r>
          <a:r>
            <a:rPr lang="en-US" sz="2200" dirty="0"/>
            <a:t> </a:t>
          </a:r>
          <a:r>
            <a:rPr lang="el-GR" sz="2200" dirty="0"/>
            <a:t>Κατά τη </a:t>
          </a:r>
          <a:r>
            <a:rPr lang="el-GR" sz="2200" b="1" dirty="0"/>
            <a:t>σχεδίαση του</a:t>
          </a:r>
          <a:r>
            <a:rPr lang="el-GR" sz="2200" dirty="0"/>
            <a:t> </a:t>
          </a:r>
          <a:r>
            <a:rPr lang="en-US" sz="2200" dirty="0"/>
            <a:t>IC </a:t>
          </a:r>
          <a:r>
            <a:rPr lang="en-US" sz="1800" dirty="0"/>
            <a:t>(side-channel hardware SCT)</a:t>
          </a:r>
          <a:endParaRPr lang="en-US" sz="2200" dirty="0"/>
        </a:p>
      </dgm:t>
    </dgm:pt>
    <dgm:pt modelId="{047E9B57-294B-4CD1-9F49-10F3B0BC549F}" type="parTrans" cxnId="{7FDE741D-0B9C-404D-B162-9F7157F97E41}">
      <dgm:prSet/>
      <dgm:spPr/>
      <dgm:t>
        <a:bodyPr/>
        <a:lstStyle/>
        <a:p>
          <a:endParaRPr lang="en-US"/>
        </a:p>
      </dgm:t>
    </dgm:pt>
    <dgm:pt modelId="{F9170EDF-A82C-479E-88F9-A83CA8DE8E5C}" type="sibTrans" cxnId="{7FDE741D-0B9C-404D-B162-9F7157F97E41}">
      <dgm:prSet/>
      <dgm:spPr/>
      <dgm:t>
        <a:bodyPr/>
        <a:lstStyle/>
        <a:p>
          <a:endParaRPr lang="en-US"/>
        </a:p>
      </dgm:t>
    </dgm:pt>
    <dgm:pt modelId="{9922AC0F-4C50-4FD1-9E35-EBC66DBABFC6}">
      <dgm:prSet phldrT="[Text]" custT="1"/>
      <dgm:spPr/>
      <dgm:t>
        <a:bodyPr/>
        <a:lstStyle/>
        <a:p>
          <a:pPr algn="r"/>
          <a:r>
            <a:rPr lang="el-GR" sz="2200" dirty="0"/>
            <a:t>3. Κατά το «</a:t>
          </a:r>
          <a:r>
            <a:rPr lang="el-GR" sz="2200" b="1" dirty="0"/>
            <a:t>τύπωμα</a:t>
          </a:r>
          <a:r>
            <a:rPr lang="el-GR" sz="2200" dirty="0"/>
            <a:t>» του </a:t>
          </a:r>
          <a:r>
            <a:rPr lang="en-US" sz="2200" dirty="0"/>
            <a:t>IC</a:t>
          </a:r>
          <a:r>
            <a:rPr lang="el-GR" sz="2200" dirty="0"/>
            <a:t> </a:t>
          </a:r>
          <a:endParaRPr lang="en-US" sz="2200" dirty="0"/>
        </a:p>
      </dgm:t>
    </dgm:pt>
    <dgm:pt modelId="{138A3E50-F6D6-436F-AA7B-B7C605FCED7A}" type="parTrans" cxnId="{8A7BF895-C94A-4B0F-868C-BAF8F1F41BAC}">
      <dgm:prSet/>
      <dgm:spPr/>
      <dgm:t>
        <a:bodyPr/>
        <a:lstStyle/>
        <a:p>
          <a:endParaRPr lang="en-US"/>
        </a:p>
      </dgm:t>
    </dgm:pt>
    <dgm:pt modelId="{FD6E5896-6B52-49FF-8E1E-2AB570811060}" type="sibTrans" cxnId="{8A7BF895-C94A-4B0F-868C-BAF8F1F41BAC}">
      <dgm:prSet/>
      <dgm:spPr/>
      <dgm:t>
        <a:bodyPr/>
        <a:lstStyle/>
        <a:p>
          <a:endParaRPr lang="en-US"/>
        </a:p>
      </dgm:t>
    </dgm:pt>
    <dgm:pt modelId="{EBA985C8-9ECD-4187-AE09-C2D61EEFF227}">
      <dgm:prSet phldrT="[Text]" custT="1"/>
      <dgm:spPr/>
      <dgm:t>
        <a:bodyPr/>
        <a:lstStyle/>
        <a:p>
          <a:r>
            <a:rPr lang="el-GR" sz="2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Μετά την </a:t>
          </a:r>
          <a:r>
            <a:rPr lang="el-GR" sz="2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παράδοση</a:t>
          </a:r>
          <a:r>
            <a:rPr lang="el-GR" sz="2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του</a:t>
          </a:r>
          <a:r>
            <a:rPr lang="en-US" sz="2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IC</a:t>
          </a:r>
          <a:r>
            <a:rPr lang="el-GR" sz="2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en-US" sz="2200" dirty="0">
            <a:solidFill>
              <a:srgbClr val="0070C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2BAF508-1745-48DB-9F0E-6523E32AE930}" type="parTrans" cxnId="{16438524-CEB0-4C21-97F9-2615357CA33C}">
      <dgm:prSet/>
      <dgm:spPr/>
      <dgm:t>
        <a:bodyPr/>
        <a:lstStyle/>
        <a:p>
          <a:endParaRPr lang="en-US"/>
        </a:p>
      </dgm:t>
    </dgm:pt>
    <dgm:pt modelId="{56161BCE-CAF2-400E-BDC6-A5EF7261A36A}" type="sibTrans" cxnId="{16438524-CEB0-4C21-97F9-2615357CA33C}">
      <dgm:prSet/>
      <dgm:spPr/>
      <dgm:t>
        <a:bodyPr/>
        <a:lstStyle/>
        <a:p>
          <a:endParaRPr lang="en-US"/>
        </a:p>
      </dgm:t>
    </dgm:pt>
    <dgm:pt modelId="{323EE489-C3DB-44DE-8998-9BDB65C9CC49}" type="pres">
      <dgm:prSet presAssocID="{AD627D3E-AEAA-4FC8-84A6-09FCC5721802}" presName="Name0" presStyleCnt="0">
        <dgm:presLayoutVars>
          <dgm:chMax val="7"/>
          <dgm:chPref val="5"/>
        </dgm:presLayoutVars>
      </dgm:prSet>
      <dgm:spPr/>
    </dgm:pt>
    <dgm:pt modelId="{870E671F-A1A2-4BB8-A68B-3E2F22628FD7}" type="pres">
      <dgm:prSet presAssocID="{AD627D3E-AEAA-4FC8-84A6-09FCC5721802}" presName="arrowNode" presStyleLbl="node1" presStyleIdx="0" presStyleCnt="1"/>
      <dgm:sp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</dgm:pt>
    <dgm:pt modelId="{DC287C6E-9168-4DCB-B315-9B57FD9F1A52}" type="pres">
      <dgm:prSet presAssocID="{946BF818-7D8F-4646-A51E-38DA2F2500FB}" presName="txNode1" presStyleLbl="revTx" presStyleIdx="0" presStyleCnt="4" custScaleX="195633">
        <dgm:presLayoutVars>
          <dgm:bulletEnabled val="1"/>
        </dgm:presLayoutVars>
      </dgm:prSet>
      <dgm:spPr/>
    </dgm:pt>
    <dgm:pt modelId="{6264E415-EE70-4565-8B57-EF32A15B23A8}" type="pres">
      <dgm:prSet presAssocID="{E025C6C6-49D7-4012-A92F-356E90A0C4C9}" presName="txNode2" presStyleLbl="revTx" presStyleIdx="1" presStyleCnt="4">
        <dgm:presLayoutVars>
          <dgm:bulletEnabled val="1"/>
        </dgm:presLayoutVars>
      </dgm:prSet>
      <dgm:spPr/>
    </dgm:pt>
    <dgm:pt modelId="{1FE14C68-ECC0-454E-ABF4-23D92BF70793}" type="pres">
      <dgm:prSet presAssocID="{F9170EDF-A82C-479E-88F9-A83CA8DE8E5C}" presName="dotNode2" presStyleCnt="0"/>
      <dgm:spPr/>
    </dgm:pt>
    <dgm:pt modelId="{45FE17C0-DEA3-493B-AC57-2C79B84C6FF2}" type="pres">
      <dgm:prSet presAssocID="{F9170EDF-A82C-479E-88F9-A83CA8DE8E5C}" presName="dotRepeatNode" presStyleLbl="fgShp" presStyleIdx="0" presStyleCnt="2"/>
      <dgm:spPr/>
    </dgm:pt>
    <dgm:pt modelId="{5123935A-D1E3-4140-84DA-5BD343A89EF4}" type="pres">
      <dgm:prSet presAssocID="{9922AC0F-4C50-4FD1-9E35-EBC66DBABFC6}" presName="txNode3" presStyleLbl="revTx" presStyleIdx="2" presStyleCnt="4" custScaleX="113208" custLinFactNeighborX="-8272" custLinFactNeighborY="16075">
        <dgm:presLayoutVars>
          <dgm:bulletEnabled val="1"/>
        </dgm:presLayoutVars>
      </dgm:prSet>
      <dgm:spPr/>
    </dgm:pt>
    <dgm:pt modelId="{EFF190ED-FA4B-46A8-8F5F-F5524DA2C637}" type="pres">
      <dgm:prSet presAssocID="{FD6E5896-6B52-49FF-8E1E-2AB570811060}" presName="dotNode3" presStyleCnt="0"/>
      <dgm:spPr/>
    </dgm:pt>
    <dgm:pt modelId="{FE1B87E5-9B89-4F38-97C2-988FE7F54E87}" type="pres">
      <dgm:prSet presAssocID="{FD6E5896-6B52-49FF-8E1E-2AB570811060}" presName="dotRepeatNode" presStyleLbl="fgShp" presStyleIdx="1" presStyleCnt="2"/>
      <dgm:spPr/>
    </dgm:pt>
    <dgm:pt modelId="{7B4C863B-76D9-4BAA-B8A8-26E3F14B742A}" type="pres">
      <dgm:prSet presAssocID="{EBA985C8-9ECD-4187-AE09-C2D61EEFF227}" presName="txNode4" presStyleLbl="revTx" presStyleIdx="3" presStyleCnt="4" custScaleX="119998" custLinFactNeighborX="-276" custLinFactNeighborY="10006">
        <dgm:presLayoutVars>
          <dgm:bulletEnabled val="1"/>
        </dgm:presLayoutVars>
      </dgm:prSet>
      <dgm:spPr/>
    </dgm:pt>
  </dgm:ptLst>
  <dgm:cxnLst>
    <dgm:cxn modelId="{B9733413-63B5-4F19-8C3E-05EA2DBFC82F}" type="presOf" srcId="{946BF818-7D8F-4646-A51E-38DA2F2500FB}" destId="{DC287C6E-9168-4DCB-B315-9B57FD9F1A52}" srcOrd="0" destOrd="0" presId="urn:microsoft.com/office/officeart/2009/3/layout/DescendingProcess"/>
    <dgm:cxn modelId="{7FDE741D-0B9C-404D-B162-9F7157F97E41}" srcId="{AD627D3E-AEAA-4FC8-84A6-09FCC5721802}" destId="{E025C6C6-49D7-4012-A92F-356E90A0C4C9}" srcOrd="1" destOrd="0" parTransId="{047E9B57-294B-4CD1-9F49-10F3B0BC549F}" sibTransId="{F9170EDF-A82C-479E-88F9-A83CA8DE8E5C}"/>
    <dgm:cxn modelId="{CE18CC1F-EBB0-435C-9A32-284E18AB9873}" type="presOf" srcId="{FD6E5896-6B52-49FF-8E1E-2AB570811060}" destId="{FE1B87E5-9B89-4F38-97C2-988FE7F54E87}" srcOrd="0" destOrd="0" presId="urn:microsoft.com/office/officeart/2009/3/layout/DescendingProcess"/>
    <dgm:cxn modelId="{25A75720-929C-407F-9F9D-E147F9B26F85}" type="presOf" srcId="{AD627D3E-AEAA-4FC8-84A6-09FCC5721802}" destId="{323EE489-C3DB-44DE-8998-9BDB65C9CC49}" srcOrd="0" destOrd="0" presId="urn:microsoft.com/office/officeart/2009/3/layout/DescendingProcess"/>
    <dgm:cxn modelId="{16438524-CEB0-4C21-97F9-2615357CA33C}" srcId="{AD627D3E-AEAA-4FC8-84A6-09FCC5721802}" destId="{EBA985C8-9ECD-4187-AE09-C2D61EEFF227}" srcOrd="3" destOrd="0" parTransId="{F2BAF508-1745-48DB-9F0E-6523E32AE930}" sibTransId="{56161BCE-CAF2-400E-BDC6-A5EF7261A36A}"/>
    <dgm:cxn modelId="{ADB56266-6C31-44A8-B5C4-869E88BE793C}" type="presOf" srcId="{9922AC0F-4C50-4FD1-9E35-EBC66DBABFC6}" destId="{5123935A-D1E3-4140-84DA-5BD343A89EF4}" srcOrd="0" destOrd="0" presId="urn:microsoft.com/office/officeart/2009/3/layout/DescendingProcess"/>
    <dgm:cxn modelId="{6A38206F-3007-4DCA-AA60-357CCEFF758D}" type="presOf" srcId="{F9170EDF-A82C-479E-88F9-A83CA8DE8E5C}" destId="{45FE17C0-DEA3-493B-AC57-2C79B84C6FF2}" srcOrd="0" destOrd="0" presId="urn:microsoft.com/office/officeart/2009/3/layout/DescendingProcess"/>
    <dgm:cxn modelId="{8A7BF895-C94A-4B0F-868C-BAF8F1F41BAC}" srcId="{AD627D3E-AEAA-4FC8-84A6-09FCC5721802}" destId="{9922AC0F-4C50-4FD1-9E35-EBC66DBABFC6}" srcOrd="2" destOrd="0" parTransId="{138A3E50-F6D6-436F-AA7B-B7C605FCED7A}" sibTransId="{FD6E5896-6B52-49FF-8E1E-2AB570811060}"/>
    <dgm:cxn modelId="{EFE770A0-B678-485A-A361-96F5E3262F06}" type="presOf" srcId="{EBA985C8-9ECD-4187-AE09-C2D61EEFF227}" destId="{7B4C863B-76D9-4BAA-B8A8-26E3F14B742A}" srcOrd="0" destOrd="0" presId="urn:microsoft.com/office/officeart/2009/3/layout/DescendingProcess"/>
    <dgm:cxn modelId="{6C3B1EFD-AB33-4ACB-BF52-CFE2A268E50D}" srcId="{AD627D3E-AEAA-4FC8-84A6-09FCC5721802}" destId="{946BF818-7D8F-4646-A51E-38DA2F2500FB}" srcOrd="0" destOrd="0" parTransId="{BAED485B-F077-411D-87E2-46ABD30AE694}" sibTransId="{6A529E1C-20CA-4EE9-A548-030DECD265B7}"/>
    <dgm:cxn modelId="{7CC62BFE-D01E-45EB-81DB-B7F1ECAF3196}" type="presOf" srcId="{E025C6C6-49D7-4012-A92F-356E90A0C4C9}" destId="{6264E415-EE70-4565-8B57-EF32A15B23A8}" srcOrd="0" destOrd="0" presId="urn:microsoft.com/office/officeart/2009/3/layout/DescendingProcess"/>
    <dgm:cxn modelId="{7CDA6D0E-3165-4471-A216-E55B54DF26E6}" type="presParOf" srcId="{323EE489-C3DB-44DE-8998-9BDB65C9CC49}" destId="{870E671F-A1A2-4BB8-A68B-3E2F22628FD7}" srcOrd="0" destOrd="0" presId="urn:microsoft.com/office/officeart/2009/3/layout/DescendingProcess"/>
    <dgm:cxn modelId="{AAC1C531-0188-4BCA-ADF3-937F4CBFC458}" type="presParOf" srcId="{323EE489-C3DB-44DE-8998-9BDB65C9CC49}" destId="{DC287C6E-9168-4DCB-B315-9B57FD9F1A52}" srcOrd="1" destOrd="0" presId="urn:microsoft.com/office/officeart/2009/3/layout/DescendingProcess"/>
    <dgm:cxn modelId="{9B6096CB-7A73-4EFC-A3FB-C7AC352F6F7D}" type="presParOf" srcId="{323EE489-C3DB-44DE-8998-9BDB65C9CC49}" destId="{6264E415-EE70-4565-8B57-EF32A15B23A8}" srcOrd="2" destOrd="0" presId="urn:microsoft.com/office/officeart/2009/3/layout/DescendingProcess"/>
    <dgm:cxn modelId="{113850A9-711D-4DD7-A7E5-042CC8356995}" type="presParOf" srcId="{323EE489-C3DB-44DE-8998-9BDB65C9CC49}" destId="{1FE14C68-ECC0-454E-ABF4-23D92BF70793}" srcOrd="3" destOrd="0" presId="urn:microsoft.com/office/officeart/2009/3/layout/DescendingProcess"/>
    <dgm:cxn modelId="{2C7F28A2-3947-4148-BFE8-FE77B4D5D853}" type="presParOf" srcId="{1FE14C68-ECC0-454E-ABF4-23D92BF70793}" destId="{45FE17C0-DEA3-493B-AC57-2C79B84C6FF2}" srcOrd="0" destOrd="0" presId="urn:microsoft.com/office/officeart/2009/3/layout/DescendingProcess"/>
    <dgm:cxn modelId="{C8FFB342-64DD-491E-845E-4AAC49CE9A52}" type="presParOf" srcId="{323EE489-C3DB-44DE-8998-9BDB65C9CC49}" destId="{5123935A-D1E3-4140-84DA-5BD343A89EF4}" srcOrd="4" destOrd="0" presId="urn:microsoft.com/office/officeart/2009/3/layout/DescendingProcess"/>
    <dgm:cxn modelId="{3A37FAC9-C845-4242-9A31-3EEEDC2136A1}" type="presParOf" srcId="{323EE489-C3DB-44DE-8998-9BDB65C9CC49}" destId="{EFF190ED-FA4B-46A8-8F5F-F5524DA2C637}" srcOrd="5" destOrd="0" presId="urn:microsoft.com/office/officeart/2009/3/layout/DescendingProcess"/>
    <dgm:cxn modelId="{4FADB5B0-5E84-430D-AF9A-8E57A90904DB}" type="presParOf" srcId="{EFF190ED-FA4B-46A8-8F5F-F5524DA2C637}" destId="{FE1B87E5-9B89-4F38-97C2-988FE7F54E87}" srcOrd="0" destOrd="0" presId="urn:microsoft.com/office/officeart/2009/3/layout/DescendingProcess"/>
    <dgm:cxn modelId="{C9CB1131-CFA6-4EA1-92CF-D8F6EE22C9B2}" type="presParOf" srcId="{323EE489-C3DB-44DE-8998-9BDB65C9CC49}" destId="{7B4C863B-76D9-4BAA-B8A8-26E3F14B742A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769F10-CA20-4D68-9169-AF8CA3119F89}" type="doc">
      <dgm:prSet loTypeId="urn:microsoft.com/office/officeart/2005/8/layout/arrow3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69744F-7814-4A58-9C70-D2BD5D056E98}">
      <dgm:prSet phldrT="[Text]"/>
      <dgm:spPr/>
      <dgm:t>
        <a:bodyPr/>
        <a:lstStyle/>
        <a:p>
          <a:r>
            <a:rPr lang="el-GR" sz="3100" b="1" dirty="0"/>
            <a:t>Ψηφιακά και εσωτερικά</a:t>
          </a:r>
          <a:endParaRPr lang="en-US" sz="3100" b="1" dirty="0"/>
        </a:p>
      </dgm:t>
    </dgm:pt>
    <dgm:pt modelId="{85FB5C50-A912-48DD-B346-1EE2FF2B707D}" type="parTrans" cxnId="{68DE555E-60AA-4C3D-890C-8B41F5075E56}">
      <dgm:prSet/>
      <dgm:spPr/>
      <dgm:t>
        <a:bodyPr/>
        <a:lstStyle/>
        <a:p>
          <a:endParaRPr lang="en-US"/>
        </a:p>
      </dgm:t>
    </dgm:pt>
    <dgm:pt modelId="{F3A1F46B-ACB6-486A-A3D3-69517D5B9D83}" type="sibTrans" cxnId="{68DE555E-60AA-4C3D-890C-8B41F5075E56}">
      <dgm:prSet/>
      <dgm:spPr/>
      <dgm:t>
        <a:bodyPr/>
        <a:lstStyle/>
        <a:p>
          <a:endParaRPr lang="en-US"/>
        </a:p>
      </dgm:t>
    </dgm:pt>
    <dgm:pt modelId="{3F0CDEF3-EE10-4B8E-B481-E9BCB9CE5968}">
      <dgm:prSet phldrT="[Text]" custT="1"/>
      <dgm:spPr/>
      <dgm:t>
        <a:bodyPr/>
        <a:lstStyle/>
        <a:p>
          <a:r>
            <a:rPr lang="el-GR" sz="3000" b="1" dirty="0"/>
            <a:t>Αναλογικά και εξωτερικά</a:t>
          </a:r>
          <a:endParaRPr lang="en-US" sz="3000" b="1" dirty="0"/>
        </a:p>
      </dgm:t>
    </dgm:pt>
    <dgm:pt modelId="{23C5D68D-1EE3-4261-98CF-A5C086FD61E0}" type="parTrans" cxnId="{78ADA7F3-D25A-40B6-9FCD-CBFA195C43C5}">
      <dgm:prSet/>
      <dgm:spPr/>
      <dgm:t>
        <a:bodyPr/>
        <a:lstStyle/>
        <a:p>
          <a:endParaRPr lang="en-US"/>
        </a:p>
      </dgm:t>
    </dgm:pt>
    <dgm:pt modelId="{533C62AF-4994-4CB8-A0E4-FF57897F0F75}" type="sibTrans" cxnId="{78ADA7F3-D25A-40B6-9FCD-CBFA195C43C5}">
      <dgm:prSet/>
      <dgm:spPr/>
      <dgm:t>
        <a:bodyPr/>
        <a:lstStyle/>
        <a:p>
          <a:endParaRPr lang="en-US"/>
        </a:p>
      </dgm:t>
    </dgm:pt>
    <dgm:pt modelId="{60660582-89C9-489E-8D64-1AC06D8051F6}">
      <dgm:prSet phldrT="[Text]" custT="1"/>
      <dgm:spPr/>
      <dgm:t>
        <a:bodyPr/>
        <a:lstStyle/>
        <a:p>
          <a:r>
            <a:rPr lang="en-US" sz="2000" dirty="0"/>
            <a:t>Combinational Activation</a:t>
          </a:r>
        </a:p>
      </dgm:t>
    </dgm:pt>
    <dgm:pt modelId="{FA19DEB4-8805-41B1-8D19-D11FA2D90C72}" type="parTrans" cxnId="{3E84133D-7F9B-4622-A128-4FB341FCB5FE}">
      <dgm:prSet/>
      <dgm:spPr/>
      <dgm:t>
        <a:bodyPr/>
        <a:lstStyle/>
        <a:p>
          <a:endParaRPr lang="en-US"/>
        </a:p>
      </dgm:t>
    </dgm:pt>
    <dgm:pt modelId="{2BEF8B3D-7E6B-4EF4-9691-99E9A1437498}" type="sibTrans" cxnId="{3E84133D-7F9B-4622-A128-4FB341FCB5FE}">
      <dgm:prSet/>
      <dgm:spPr/>
      <dgm:t>
        <a:bodyPr/>
        <a:lstStyle/>
        <a:p>
          <a:endParaRPr lang="en-US"/>
        </a:p>
      </dgm:t>
    </dgm:pt>
    <dgm:pt modelId="{E9A88417-083F-4510-928A-67F1DFA3B1D7}">
      <dgm:prSet phldrT="[Text]" custT="1"/>
      <dgm:spPr/>
      <dgm:t>
        <a:bodyPr/>
        <a:lstStyle/>
        <a:p>
          <a:r>
            <a:rPr lang="en-US" sz="2300" dirty="0"/>
            <a:t>On chip sensors </a:t>
          </a:r>
          <a:br>
            <a:rPr lang="en-US" sz="2300" dirty="0"/>
          </a:br>
          <a:r>
            <a:rPr lang="en-US" sz="1800" dirty="0"/>
            <a:t>(Side channel triggers)</a:t>
          </a:r>
          <a:endParaRPr lang="en-US" sz="2300" dirty="0"/>
        </a:p>
      </dgm:t>
    </dgm:pt>
    <dgm:pt modelId="{6F131886-05B8-4955-BA45-D5B2CE2A8002}" type="parTrans" cxnId="{03D61590-0459-4A81-B6DF-4A80DC2593E1}">
      <dgm:prSet/>
      <dgm:spPr/>
      <dgm:t>
        <a:bodyPr/>
        <a:lstStyle/>
        <a:p>
          <a:endParaRPr lang="en-US"/>
        </a:p>
      </dgm:t>
    </dgm:pt>
    <dgm:pt modelId="{B8C599BE-AB3C-4909-816A-302749856BEE}" type="sibTrans" cxnId="{03D61590-0459-4A81-B6DF-4A80DC2593E1}">
      <dgm:prSet/>
      <dgm:spPr/>
      <dgm:t>
        <a:bodyPr/>
        <a:lstStyle/>
        <a:p>
          <a:endParaRPr lang="en-US"/>
        </a:p>
      </dgm:t>
    </dgm:pt>
    <dgm:pt modelId="{5A5B7B17-8D23-4E74-9E8C-8CB28FDCA65A}">
      <dgm:prSet phldrT="[Text]" custT="1"/>
      <dgm:spPr/>
      <dgm:t>
        <a:bodyPr/>
        <a:lstStyle/>
        <a:p>
          <a:r>
            <a:rPr lang="en-US" sz="2000" dirty="0"/>
            <a:t>Sequential Activation</a:t>
          </a:r>
        </a:p>
      </dgm:t>
    </dgm:pt>
    <dgm:pt modelId="{C3067B55-52F5-4423-BED6-A586941AEB4D}" type="parTrans" cxnId="{64659D6E-16E3-4100-B8CC-7589286D979A}">
      <dgm:prSet/>
      <dgm:spPr/>
      <dgm:t>
        <a:bodyPr/>
        <a:lstStyle/>
        <a:p>
          <a:endParaRPr lang="en-US"/>
        </a:p>
      </dgm:t>
    </dgm:pt>
    <dgm:pt modelId="{BB669120-3579-46A0-B3B3-AB1355CA38A5}" type="sibTrans" cxnId="{64659D6E-16E3-4100-B8CC-7589286D979A}">
      <dgm:prSet/>
      <dgm:spPr/>
      <dgm:t>
        <a:bodyPr/>
        <a:lstStyle/>
        <a:p>
          <a:endParaRPr lang="en-US"/>
        </a:p>
      </dgm:t>
    </dgm:pt>
    <dgm:pt modelId="{E91AF4F5-7C47-4CD9-A24D-8B0C6EBAC8AE}">
      <dgm:prSet phldrT="[Text]" custT="1"/>
      <dgm:spPr/>
      <dgm:t>
        <a:bodyPr/>
        <a:lstStyle/>
        <a:p>
          <a:r>
            <a:rPr lang="el-GR" sz="2300" dirty="0"/>
            <a:t>Κουμπιά ενεργοποίησης</a:t>
          </a:r>
          <a:endParaRPr lang="en-US" sz="2300" dirty="0"/>
        </a:p>
      </dgm:t>
    </dgm:pt>
    <dgm:pt modelId="{6957477E-07C7-4DD0-A2DC-51852329C1BC}" type="parTrans" cxnId="{7106608E-8BE2-4C35-A6EE-4E16BF8088C1}">
      <dgm:prSet/>
      <dgm:spPr/>
      <dgm:t>
        <a:bodyPr/>
        <a:lstStyle/>
        <a:p>
          <a:endParaRPr lang="en-US"/>
        </a:p>
      </dgm:t>
    </dgm:pt>
    <dgm:pt modelId="{BB964D6C-5B7C-45F1-A426-4B7FAE081765}" type="sibTrans" cxnId="{7106608E-8BE2-4C35-A6EE-4E16BF8088C1}">
      <dgm:prSet/>
      <dgm:spPr/>
      <dgm:t>
        <a:bodyPr/>
        <a:lstStyle/>
        <a:p>
          <a:endParaRPr lang="en-US"/>
        </a:p>
      </dgm:t>
    </dgm:pt>
    <dgm:pt modelId="{489CE190-F21E-4CB7-AC0C-740199F265A5}" type="pres">
      <dgm:prSet presAssocID="{58769F10-CA20-4D68-9169-AF8CA3119F89}" presName="compositeShape" presStyleCnt="0">
        <dgm:presLayoutVars>
          <dgm:chMax val="2"/>
          <dgm:dir/>
          <dgm:resizeHandles val="exact"/>
        </dgm:presLayoutVars>
      </dgm:prSet>
      <dgm:spPr/>
    </dgm:pt>
    <dgm:pt modelId="{62C9725B-57DD-4C42-AA30-7140DE12C693}" type="pres">
      <dgm:prSet presAssocID="{58769F10-CA20-4D68-9169-AF8CA3119F89}" presName="divider" presStyleLbl="fgShp" presStyleIdx="0" presStyleCnt="1"/>
      <dgm:spPr/>
    </dgm:pt>
    <dgm:pt modelId="{326F3654-A799-4F7E-AFEA-3C277427D1B9}" type="pres">
      <dgm:prSet presAssocID="{4B69744F-7814-4A58-9C70-D2BD5D056E98}" presName="downArrow" presStyleLbl="node1" presStyleIdx="0" presStyleCnt="2" custLinFactNeighborX="-19599" custLinFactNeighborY="6303"/>
      <dgm:spPr/>
    </dgm:pt>
    <dgm:pt modelId="{0176F768-8080-42D3-B7D6-4316CF3D638E}" type="pres">
      <dgm:prSet presAssocID="{4B69744F-7814-4A58-9C70-D2BD5D056E98}" presName="downArrowText" presStyleLbl="revTx" presStyleIdx="0" presStyleCnt="2" custScaleX="178550">
        <dgm:presLayoutVars>
          <dgm:bulletEnabled val="1"/>
        </dgm:presLayoutVars>
      </dgm:prSet>
      <dgm:spPr/>
    </dgm:pt>
    <dgm:pt modelId="{43B111CC-9F3E-4086-A9BE-A409D29E599F}" type="pres">
      <dgm:prSet presAssocID="{3F0CDEF3-EE10-4B8E-B481-E9BCB9CE5968}" presName="upArrow" presStyleLbl="node1" presStyleIdx="1" presStyleCnt="2"/>
      <dgm:spPr/>
    </dgm:pt>
    <dgm:pt modelId="{146251F0-C6A2-4F14-A46D-C92A3EE852D3}" type="pres">
      <dgm:prSet presAssocID="{3F0CDEF3-EE10-4B8E-B481-E9BCB9CE5968}" presName="upArrowText" presStyleLbl="revTx" presStyleIdx="1" presStyleCnt="2" custScaleX="179104" custLinFactNeighborX="19675" custLinFactNeighborY="-2529">
        <dgm:presLayoutVars>
          <dgm:bulletEnabled val="1"/>
        </dgm:presLayoutVars>
      </dgm:prSet>
      <dgm:spPr/>
    </dgm:pt>
  </dgm:ptLst>
  <dgm:cxnLst>
    <dgm:cxn modelId="{3E84133D-7F9B-4622-A128-4FB341FCB5FE}" srcId="{4B69744F-7814-4A58-9C70-D2BD5D056E98}" destId="{60660582-89C9-489E-8D64-1AC06D8051F6}" srcOrd="0" destOrd="0" parTransId="{FA19DEB4-8805-41B1-8D19-D11FA2D90C72}" sibTransId="{2BEF8B3D-7E6B-4EF4-9691-99E9A1437498}"/>
    <dgm:cxn modelId="{68DE555E-60AA-4C3D-890C-8B41F5075E56}" srcId="{58769F10-CA20-4D68-9169-AF8CA3119F89}" destId="{4B69744F-7814-4A58-9C70-D2BD5D056E98}" srcOrd="0" destOrd="0" parTransId="{85FB5C50-A912-48DD-B346-1EE2FF2B707D}" sibTransId="{F3A1F46B-ACB6-486A-A3D3-69517D5B9D83}"/>
    <dgm:cxn modelId="{11103E64-C6E2-4F80-A80E-128939983C69}" type="presOf" srcId="{60660582-89C9-489E-8D64-1AC06D8051F6}" destId="{0176F768-8080-42D3-B7D6-4316CF3D638E}" srcOrd="0" destOrd="1" presId="urn:microsoft.com/office/officeart/2005/8/layout/arrow3"/>
    <dgm:cxn modelId="{BB250246-3AA1-4DCF-A330-E88C4A27EFC6}" type="presOf" srcId="{3F0CDEF3-EE10-4B8E-B481-E9BCB9CE5968}" destId="{146251F0-C6A2-4F14-A46D-C92A3EE852D3}" srcOrd="0" destOrd="0" presId="urn:microsoft.com/office/officeart/2005/8/layout/arrow3"/>
    <dgm:cxn modelId="{64659D6E-16E3-4100-B8CC-7589286D979A}" srcId="{4B69744F-7814-4A58-9C70-D2BD5D056E98}" destId="{5A5B7B17-8D23-4E74-9E8C-8CB28FDCA65A}" srcOrd="1" destOrd="0" parTransId="{C3067B55-52F5-4423-BED6-A586941AEB4D}" sibTransId="{BB669120-3579-46A0-B3B3-AB1355CA38A5}"/>
    <dgm:cxn modelId="{140A5651-13CC-4EF8-93EF-76C6D89621B5}" type="presOf" srcId="{5A5B7B17-8D23-4E74-9E8C-8CB28FDCA65A}" destId="{0176F768-8080-42D3-B7D6-4316CF3D638E}" srcOrd="0" destOrd="2" presId="urn:microsoft.com/office/officeart/2005/8/layout/arrow3"/>
    <dgm:cxn modelId="{F1B9B65A-F67D-46E5-B7E8-89C3269BD4B7}" type="presOf" srcId="{58769F10-CA20-4D68-9169-AF8CA3119F89}" destId="{489CE190-F21E-4CB7-AC0C-740199F265A5}" srcOrd="0" destOrd="0" presId="urn:microsoft.com/office/officeart/2005/8/layout/arrow3"/>
    <dgm:cxn modelId="{7106608E-8BE2-4C35-A6EE-4E16BF8088C1}" srcId="{3F0CDEF3-EE10-4B8E-B481-E9BCB9CE5968}" destId="{E91AF4F5-7C47-4CD9-A24D-8B0C6EBAC8AE}" srcOrd="1" destOrd="0" parTransId="{6957477E-07C7-4DD0-A2DC-51852329C1BC}" sibTransId="{BB964D6C-5B7C-45F1-A426-4B7FAE081765}"/>
    <dgm:cxn modelId="{03D61590-0459-4A81-B6DF-4A80DC2593E1}" srcId="{3F0CDEF3-EE10-4B8E-B481-E9BCB9CE5968}" destId="{E9A88417-083F-4510-928A-67F1DFA3B1D7}" srcOrd="0" destOrd="0" parTransId="{6F131886-05B8-4955-BA45-D5B2CE2A8002}" sibTransId="{B8C599BE-AB3C-4909-816A-302749856BEE}"/>
    <dgm:cxn modelId="{3FC811C2-8524-4C7E-AC96-9928B6440C54}" type="presOf" srcId="{E9A88417-083F-4510-928A-67F1DFA3B1D7}" destId="{146251F0-C6A2-4F14-A46D-C92A3EE852D3}" srcOrd="0" destOrd="1" presId="urn:microsoft.com/office/officeart/2005/8/layout/arrow3"/>
    <dgm:cxn modelId="{6F83F0C3-68C4-407F-95C9-C2F3BAF19A4E}" type="presOf" srcId="{E91AF4F5-7C47-4CD9-A24D-8B0C6EBAC8AE}" destId="{146251F0-C6A2-4F14-A46D-C92A3EE852D3}" srcOrd="0" destOrd="2" presId="urn:microsoft.com/office/officeart/2005/8/layout/arrow3"/>
    <dgm:cxn modelId="{28CF2FDF-3C07-4428-847C-0DE4801508FD}" type="presOf" srcId="{4B69744F-7814-4A58-9C70-D2BD5D056E98}" destId="{0176F768-8080-42D3-B7D6-4316CF3D638E}" srcOrd="0" destOrd="0" presId="urn:microsoft.com/office/officeart/2005/8/layout/arrow3"/>
    <dgm:cxn modelId="{78ADA7F3-D25A-40B6-9FCD-CBFA195C43C5}" srcId="{58769F10-CA20-4D68-9169-AF8CA3119F89}" destId="{3F0CDEF3-EE10-4B8E-B481-E9BCB9CE5968}" srcOrd="1" destOrd="0" parTransId="{23C5D68D-1EE3-4261-98CF-A5C086FD61E0}" sibTransId="{533C62AF-4994-4CB8-A0E4-FF57897F0F75}"/>
    <dgm:cxn modelId="{0BE4BCD3-B260-4459-84CF-B45567B3A41E}" type="presParOf" srcId="{489CE190-F21E-4CB7-AC0C-740199F265A5}" destId="{62C9725B-57DD-4C42-AA30-7140DE12C693}" srcOrd="0" destOrd="0" presId="urn:microsoft.com/office/officeart/2005/8/layout/arrow3"/>
    <dgm:cxn modelId="{8CF228E9-12BE-4083-9BCE-EFBEBCFB6290}" type="presParOf" srcId="{489CE190-F21E-4CB7-AC0C-740199F265A5}" destId="{326F3654-A799-4F7E-AFEA-3C277427D1B9}" srcOrd="1" destOrd="0" presId="urn:microsoft.com/office/officeart/2005/8/layout/arrow3"/>
    <dgm:cxn modelId="{F5EF8A9F-3505-45C2-A375-B5B36EC0CC90}" type="presParOf" srcId="{489CE190-F21E-4CB7-AC0C-740199F265A5}" destId="{0176F768-8080-42D3-B7D6-4316CF3D638E}" srcOrd="2" destOrd="0" presId="urn:microsoft.com/office/officeart/2005/8/layout/arrow3"/>
    <dgm:cxn modelId="{AE83D437-64E9-40C3-98FC-0369B733F48E}" type="presParOf" srcId="{489CE190-F21E-4CB7-AC0C-740199F265A5}" destId="{43B111CC-9F3E-4086-A9BE-A409D29E599F}" srcOrd="3" destOrd="0" presId="urn:microsoft.com/office/officeart/2005/8/layout/arrow3"/>
    <dgm:cxn modelId="{42364B87-3A17-4BA4-A8D3-9F5371CF09D6}" type="presParOf" srcId="{489CE190-F21E-4CB7-AC0C-740199F265A5}" destId="{146251F0-C6A2-4F14-A46D-C92A3EE852D3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70183B8-779F-4A3D-A65A-C7FD726A0B7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A08E21-84AE-4AB9-AA48-46E19178E2BC}">
      <dgm:prSet phldrT="[Text]"/>
      <dgm:spPr/>
      <dgm:t>
        <a:bodyPr/>
        <a:lstStyle/>
        <a:p>
          <a:r>
            <a:rPr lang="el-GR" dirty="0"/>
            <a:t>Συγκεντρωτική διαδικασία παραγωγής </a:t>
          </a:r>
          <a:r>
            <a:rPr lang="en-US" dirty="0"/>
            <a:t>IC</a:t>
          </a:r>
        </a:p>
        <a:p>
          <a:r>
            <a:rPr lang="el-GR" dirty="0"/>
            <a:t>Έμπιστοι συνεργάτες</a:t>
          </a:r>
          <a:endParaRPr lang="en-US" dirty="0"/>
        </a:p>
      </dgm:t>
    </dgm:pt>
    <dgm:pt modelId="{D9494EC5-7FD5-48C5-AE4E-27467CC6441E}" type="parTrans" cxnId="{489E457F-5282-4AEA-A406-1BECF46809B6}">
      <dgm:prSet/>
      <dgm:spPr/>
      <dgm:t>
        <a:bodyPr/>
        <a:lstStyle/>
        <a:p>
          <a:endParaRPr lang="en-US"/>
        </a:p>
      </dgm:t>
    </dgm:pt>
    <dgm:pt modelId="{6B4ED6DE-C2CD-4B93-B02E-63FD87D26D68}" type="sibTrans" cxnId="{489E457F-5282-4AEA-A406-1BECF46809B6}">
      <dgm:prSet/>
      <dgm:spPr/>
      <dgm:t>
        <a:bodyPr/>
        <a:lstStyle/>
        <a:p>
          <a:endParaRPr lang="en-US"/>
        </a:p>
      </dgm:t>
    </dgm:pt>
    <dgm:pt modelId="{70B4D05D-30F6-4E24-B059-4EE64D0F2A2B}">
      <dgm:prSet phldrT="[Text]"/>
      <dgm:spPr/>
      <dgm:t>
        <a:bodyPr/>
        <a:lstStyle/>
        <a:p>
          <a:r>
            <a:rPr lang="el-GR" dirty="0"/>
            <a:t>Κατάλληλο λογισμικό ελέγχου των λειτουργικοτήτων σε επίπεδο σχεδίασης</a:t>
          </a:r>
        </a:p>
        <a:p>
          <a:r>
            <a:rPr lang="el-GR" dirty="0"/>
            <a:t>Χρήση παραμετρικής λογικής</a:t>
          </a:r>
          <a:endParaRPr lang="en-US" dirty="0"/>
        </a:p>
      </dgm:t>
    </dgm:pt>
    <dgm:pt modelId="{5C9236E6-1E73-4047-9DD4-6B07559F33FC}" type="parTrans" cxnId="{ECA1D8A6-444C-417B-AE2B-4AC78C2F5D5B}">
      <dgm:prSet/>
      <dgm:spPr/>
      <dgm:t>
        <a:bodyPr/>
        <a:lstStyle/>
        <a:p>
          <a:endParaRPr lang="en-US"/>
        </a:p>
      </dgm:t>
    </dgm:pt>
    <dgm:pt modelId="{FD7ED794-57CA-434D-9B56-76331572BB9E}" type="sibTrans" cxnId="{ECA1D8A6-444C-417B-AE2B-4AC78C2F5D5B}">
      <dgm:prSet/>
      <dgm:spPr/>
      <dgm:t>
        <a:bodyPr/>
        <a:lstStyle/>
        <a:p>
          <a:endParaRPr lang="en-US"/>
        </a:p>
      </dgm:t>
    </dgm:pt>
    <dgm:pt modelId="{229E0667-2AB7-4196-A58B-8A4CBC7B0AB3}">
      <dgm:prSet phldrT="[Text]"/>
      <dgm:spPr/>
      <dgm:t>
        <a:bodyPr/>
        <a:lstStyle/>
        <a:p>
          <a:r>
            <a:rPr lang="en-US" dirty="0"/>
            <a:t>Removal of dead spaces</a:t>
          </a:r>
        </a:p>
        <a:p>
          <a:r>
            <a:rPr lang="en-US" dirty="0"/>
            <a:t>Circuit Obfuscation</a:t>
          </a:r>
        </a:p>
        <a:p>
          <a:r>
            <a:rPr lang="en-US" dirty="0"/>
            <a:t>Shielding Wires </a:t>
          </a:r>
        </a:p>
      </dgm:t>
    </dgm:pt>
    <dgm:pt modelId="{150F223E-77C1-4127-8EE6-7405803F6121}" type="parTrans" cxnId="{3C1660F9-9AC0-459F-B9AB-D7ED0CA46D2A}">
      <dgm:prSet/>
      <dgm:spPr/>
      <dgm:t>
        <a:bodyPr/>
        <a:lstStyle/>
        <a:p>
          <a:endParaRPr lang="en-US"/>
        </a:p>
      </dgm:t>
    </dgm:pt>
    <dgm:pt modelId="{C5DBE26C-0CDB-4571-A2A9-B32B679FAC49}" type="sibTrans" cxnId="{3C1660F9-9AC0-459F-B9AB-D7ED0CA46D2A}">
      <dgm:prSet/>
      <dgm:spPr/>
      <dgm:t>
        <a:bodyPr/>
        <a:lstStyle/>
        <a:p>
          <a:endParaRPr lang="en-US"/>
        </a:p>
      </dgm:t>
    </dgm:pt>
    <dgm:pt modelId="{A6DC3DA7-FD1A-4DAE-BDDF-C78C632CB596}">
      <dgm:prSet phldrT="[Text]"/>
      <dgm:spPr/>
      <dgm:t>
        <a:bodyPr/>
        <a:lstStyle/>
        <a:p>
          <a:r>
            <a:rPr lang="en-US" dirty="0"/>
            <a:t>Rare event removal</a:t>
          </a:r>
        </a:p>
      </dgm:t>
    </dgm:pt>
    <dgm:pt modelId="{9C2EB1E3-A5CB-4948-B292-F095FFA89E85}" type="parTrans" cxnId="{E46B38AF-CB8B-4AD1-BDB8-30D58247E9E5}">
      <dgm:prSet/>
      <dgm:spPr/>
      <dgm:t>
        <a:bodyPr/>
        <a:lstStyle/>
        <a:p>
          <a:endParaRPr lang="en-US"/>
        </a:p>
      </dgm:t>
    </dgm:pt>
    <dgm:pt modelId="{0418E386-22D3-4048-BF6C-B1E75F181AF4}" type="sibTrans" cxnId="{E46B38AF-CB8B-4AD1-BDB8-30D58247E9E5}">
      <dgm:prSet/>
      <dgm:spPr/>
      <dgm:t>
        <a:bodyPr/>
        <a:lstStyle/>
        <a:p>
          <a:endParaRPr lang="en-US"/>
        </a:p>
      </dgm:t>
    </dgm:pt>
    <dgm:pt modelId="{70F2910E-DC0B-4CAD-AF69-1047F5155118}" type="pres">
      <dgm:prSet presAssocID="{D70183B8-779F-4A3D-A65A-C7FD726A0B75}" presName="Name0" presStyleCnt="0">
        <dgm:presLayoutVars>
          <dgm:chMax val="7"/>
          <dgm:chPref val="7"/>
          <dgm:dir/>
        </dgm:presLayoutVars>
      </dgm:prSet>
      <dgm:spPr/>
    </dgm:pt>
    <dgm:pt modelId="{422EED76-4A75-4400-AFEF-26DB8290C928}" type="pres">
      <dgm:prSet presAssocID="{D70183B8-779F-4A3D-A65A-C7FD726A0B75}" presName="Name1" presStyleCnt="0"/>
      <dgm:spPr/>
    </dgm:pt>
    <dgm:pt modelId="{A7B1E673-550F-420A-A77F-9E1AB6211AC9}" type="pres">
      <dgm:prSet presAssocID="{D70183B8-779F-4A3D-A65A-C7FD726A0B75}" presName="cycle" presStyleCnt="0"/>
      <dgm:spPr/>
    </dgm:pt>
    <dgm:pt modelId="{F01E4CF8-68B6-42B1-AB8D-92DFE2B8362E}" type="pres">
      <dgm:prSet presAssocID="{D70183B8-779F-4A3D-A65A-C7FD726A0B75}" presName="srcNode" presStyleLbl="node1" presStyleIdx="0" presStyleCnt="4"/>
      <dgm:spPr/>
    </dgm:pt>
    <dgm:pt modelId="{1CBCF47F-226E-44A4-87C3-A3176DF242BC}" type="pres">
      <dgm:prSet presAssocID="{D70183B8-779F-4A3D-A65A-C7FD726A0B75}" presName="conn" presStyleLbl="parChTrans1D2" presStyleIdx="0" presStyleCnt="1"/>
      <dgm:spPr/>
    </dgm:pt>
    <dgm:pt modelId="{E3765F32-01B8-452D-B0B9-E498DF31236A}" type="pres">
      <dgm:prSet presAssocID="{D70183B8-779F-4A3D-A65A-C7FD726A0B75}" presName="extraNode" presStyleLbl="node1" presStyleIdx="0" presStyleCnt="4"/>
      <dgm:spPr/>
    </dgm:pt>
    <dgm:pt modelId="{A6F793EA-E363-4CBE-BABB-7810A0508DEE}" type="pres">
      <dgm:prSet presAssocID="{D70183B8-779F-4A3D-A65A-C7FD726A0B75}" presName="dstNode" presStyleLbl="node1" presStyleIdx="0" presStyleCnt="4"/>
      <dgm:spPr/>
    </dgm:pt>
    <dgm:pt modelId="{FA00F256-730B-4324-8A8C-4FCEA32F2231}" type="pres">
      <dgm:prSet presAssocID="{C3A08E21-84AE-4AB9-AA48-46E19178E2BC}" presName="text_1" presStyleLbl="node1" presStyleIdx="0" presStyleCnt="4">
        <dgm:presLayoutVars>
          <dgm:bulletEnabled val="1"/>
        </dgm:presLayoutVars>
      </dgm:prSet>
      <dgm:spPr/>
    </dgm:pt>
    <dgm:pt modelId="{3AC8467B-8C84-4CEC-8A2B-29CEB7B425B2}" type="pres">
      <dgm:prSet presAssocID="{C3A08E21-84AE-4AB9-AA48-46E19178E2BC}" presName="accent_1" presStyleCnt="0"/>
      <dgm:spPr/>
    </dgm:pt>
    <dgm:pt modelId="{F8346E14-248F-428D-A8D6-1708C4A34DE2}" type="pres">
      <dgm:prSet presAssocID="{C3A08E21-84AE-4AB9-AA48-46E19178E2BC}" presName="accentRepeatNode" presStyleLbl="solidFgAcc1" presStyleIdx="0" presStyleCnt="4"/>
      <dgm:spPr/>
    </dgm:pt>
    <dgm:pt modelId="{4849C2CE-0D74-4998-B648-124F6613F0EE}" type="pres">
      <dgm:prSet presAssocID="{70B4D05D-30F6-4E24-B059-4EE64D0F2A2B}" presName="text_2" presStyleLbl="node1" presStyleIdx="1" presStyleCnt="4" custScaleY="105737">
        <dgm:presLayoutVars>
          <dgm:bulletEnabled val="1"/>
        </dgm:presLayoutVars>
      </dgm:prSet>
      <dgm:spPr/>
    </dgm:pt>
    <dgm:pt modelId="{1C7A160D-BEB3-4FA1-8423-DAFA6D274592}" type="pres">
      <dgm:prSet presAssocID="{70B4D05D-30F6-4E24-B059-4EE64D0F2A2B}" presName="accent_2" presStyleCnt="0"/>
      <dgm:spPr/>
    </dgm:pt>
    <dgm:pt modelId="{5583A304-A02A-4CAC-939D-A17B1FA61C73}" type="pres">
      <dgm:prSet presAssocID="{70B4D05D-30F6-4E24-B059-4EE64D0F2A2B}" presName="accentRepeatNode" presStyleLbl="solidFgAcc1" presStyleIdx="1" presStyleCnt="4"/>
      <dgm:spPr/>
    </dgm:pt>
    <dgm:pt modelId="{0677906A-3D60-4906-8D9F-D9292A435BC3}" type="pres">
      <dgm:prSet presAssocID="{229E0667-2AB7-4196-A58B-8A4CBC7B0AB3}" presName="text_3" presStyleLbl="node1" presStyleIdx="2" presStyleCnt="4" custScaleY="143819">
        <dgm:presLayoutVars>
          <dgm:bulletEnabled val="1"/>
        </dgm:presLayoutVars>
      </dgm:prSet>
      <dgm:spPr/>
    </dgm:pt>
    <dgm:pt modelId="{C8F3D8F0-AA18-4CCF-B3A0-52684AB3BD68}" type="pres">
      <dgm:prSet presAssocID="{229E0667-2AB7-4196-A58B-8A4CBC7B0AB3}" presName="accent_3" presStyleCnt="0"/>
      <dgm:spPr/>
    </dgm:pt>
    <dgm:pt modelId="{60AE08A6-F61A-43F2-8184-31DFAA3BCD88}" type="pres">
      <dgm:prSet presAssocID="{229E0667-2AB7-4196-A58B-8A4CBC7B0AB3}" presName="accentRepeatNode" presStyleLbl="solidFgAcc1" presStyleIdx="2" presStyleCnt="4"/>
      <dgm:spPr/>
    </dgm:pt>
    <dgm:pt modelId="{1981B93C-9823-4CFC-8733-0C9E38EE0BF1}" type="pres">
      <dgm:prSet presAssocID="{A6DC3DA7-FD1A-4DAE-BDDF-C78C632CB596}" presName="text_4" presStyleLbl="node1" presStyleIdx="3" presStyleCnt="4">
        <dgm:presLayoutVars>
          <dgm:bulletEnabled val="1"/>
        </dgm:presLayoutVars>
      </dgm:prSet>
      <dgm:spPr/>
    </dgm:pt>
    <dgm:pt modelId="{23A495F1-6071-4F92-B9C6-F56054D18A37}" type="pres">
      <dgm:prSet presAssocID="{A6DC3DA7-FD1A-4DAE-BDDF-C78C632CB596}" presName="accent_4" presStyleCnt="0"/>
      <dgm:spPr/>
    </dgm:pt>
    <dgm:pt modelId="{436D094C-2B3F-4ABC-B0D0-7FDA17A6F13B}" type="pres">
      <dgm:prSet presAssocID="{A6DC3DA7-FD1A-4DAE-BDDF-C78C632CB596}" presName="accentRepeatNode" presStyleLbl="solidFgAcc1" presStyleIdx="3" presStyleCnt="4"/>
      <dgm:spPr/>
    </dgm:pt>
  </dgm:ptLst>
  <dgm:cxnLst>
    <dgm:cxn modelId="{CE3C8F04-80F0-4FD0-927C-88FF976E9760}" type="presOf" srcId="{229E0667-2AB7-4196-A58B-8A4CBC7B0AB3}" destId="{0677906A-3D60-4906-8D9F-D9292A435BC3}" srcOrd="0" destOrd="0" presId="urn:microsoft.com/office/officeart/2008/layout/VerticalCurvedList"/>
    <dgm:cxn modelId="{54C71331-B0FB-41EF-B5A4-8F2E4BB0A779}" type="presOf" srcId="{70B4D05D-30F6-4E24-B059-4EE64D0F2A2B}" destId="{4849C2CE-0D74-4998-B648-124F6613F0EE}" srcOrd="0" destOrd="0" presId="urn:microsoft.com/office/officeart/2008/layout/VerticalCurvedList"/>
    <dgm:cxn modelId="{8613405E-934B-4E2D-A40F-4566518B34B6}" type="presOf" srcId="{6B4ED6DE-C2CD-4B93-B02E-63FD87D26D68}" destId="{1CBCF47F-226E-44A4-87C3-A3176DF242BC}" srcOrd="0" destOrd="0" presId="urn:microsoft.com/office/officeart/2008/layout/VerticalCurvedList"/>
    <dgm:cxn modelId="{489E457F-5282-4AEA-A406-1BECF46809B6}" srcId="{D70183B8-779F-4A3D-A65A-C7FD726A0B75}" destId="{C3A08E21-84AE-4AB9-AA48-46E19178E2BC}" srcOrd="0" destOrd="0" parTransId="{D9494EC5-7FD5-48C5-AE4E-27467CC6441E}" sibTransId="{6B4ED6DE-C2CD-4B93-B02E-63FD87D26D68}"/>
    <dgm:cxn modelId="{52F1138C-372B-49A0-974B-D66BA223A48B}" type="presOf" srcId="{A6DC3DA7-FD1A-4DAE-BDDF-C78C632CB596}" destId="{1981B93C-9823-4CFC-8733-0C9E38EE0BF1}" srcOrd="0" destOrd="0" presId="urn:microsoft.com/office/officeart/2008/layout/VerticalCurvedList"/>
    <dgm:cxn modelId="{18165E96-91E3-4AAD-A842-A71CFD163B14}" type="presOf" srcId="{C3A08E21-84AE-4AB9-AA48-46E19178E2BC}" destId="{FA00F256-730B-4324-8A8C-4FCEA32F2231}" srcOrd="0" destOrd="0" presId="urn:microsoft.com/office/officeart/2008/layout/VerticalCurvedList"/>
    <dgm:cxn modelId="{ECA1D8A6-444C-417B-AE2B-4AC78C2F5D5B}" srcId="{D70183B8-779F-4A3D-A65A-C7FD726A0B75}" destId="{70B4D05D-30F6-4E24-B059-4EE64D0F2A2B}" srcOrd="1" destOrd="0" parTransId="{5C9236E6-1E73-4047-9DD4-6B07559F33FC}" sibTransId="{FD7ED794-57CA-434D-9B56-76331572BB9E}"/>
    <dgm:cxn modelId="{E46B38AF-CB8B-4AD1-BDB8-30D58247E9E5}" srcId="{D70183B8-779F-4A3D-A65A-C7FD726A0B75}" destId="{A6DC3DA7-FD1A-4DAE-BDDF-C78C632CB596}" srcOrd="3" destOrd="0" parTransId="{9C2EB1E3-A5CB-4948-B292-F095FFA89E85}" sibTransId="{0418E386-22D3-4048-BF6C-B1E75F181AF4}"/>
    <dgm:cxn modelId="{D71D84BC-8366-4023-A706-48DF63AFCAB1}" type="presOf" srcId="{D70183B8-779F-4A3D-A65A-C7FD726A0B75}" destId="{70F2910E-DC0B-4CAD-AF69-1047F5155118}" srcOrd="0" destOrd="0" presId="urn:microsoft.com/office/officeart/2008/layout/VerticalCurvedList"/>
    <dgm:cxn modelId="{3C1660F9-9AC0-459F-B9AB-D7ED0CA46D2A}" srcId="{D70183B8-779F-4A3D-A65A-C7FD726A0B75}" destId="{229E0667-2AB7-4196-A58B-8A4CBC7B0AB3}" srcOrd="2" destOrd="0" parTransId="{150F223E-77C1-4127-8EE6-7405803F6121}" sibTransId="{C5DBE26C-0CDB-4571-A2A9-B32B679FAC49}"/>
    <dgm:cxn modelId="{834EE764-6BF2-4877-9AD9-87B3BE8D7EF7}" type="presParOf" srcId="{70F2910E-DC0B-4CAD-AF69-1047F5155118}" destId="{422EED76-4A75-4400-AFEF-26DB8290C928}" srcOrd="0" destOrd="0" presId="urn:microsoft.com/office/officeart/2008/layout/VerticalCurvedList"/>
    <dgm:cxn modelId="{D19F58D0-8258-4632-A600-8BBBEF4FB4E6}" type="presParOf" srcId="{422EED76-4A75-4400-AFEF-26DB8290C928}" destId="{A7B1E673-550F-420A-A77F-9E1AB6211AC9}" srcOrd="0" destOrd="0" presId="urn:microsoft.com/office/officeart/2008/layout/VerticalCurvedList"/>
    <dgm:cxn modelId="{32107914-C46C-4C5C-88F6-BFC706249B7C}" type="presParOf" srcId="{A7B1E673-550F-420A-A77F-9E1AB6211AC9}" destId="{F01E4CF8-68B6-42B1-AB8D-92DFE2B8362E}" srcOrd="0" destOrd="0" presId="urn:microsoft.com/office/officeart/2008/layout/VerticalCurvedList"/>
    <dgm:cxn modelId="{B2D5CE07-BDDA-4A1B-B1E0-5D74383EE20E}" type="presParOf" srcId="{A7B1E673-550F-420A-A77F-9E1AB6211AC9}" destId="{1CBCF47F-226E-44A4-87C3-A3176DF242BC}" srcOrd="1" destOrd="0" presId="urn:microsoft.com/office/officeart/2008/layout/VerticalCurvedList"/>
    <dgm:cxn modelId="{E104F1D5-D858-4BFD-B5A5-35A6DC15D0C4}" type="presParOf" srcId="{A7B1E673-550F-420A-A77F-9E1AB6211AC9}" destId="{E3765F32-01B8-452D-B0B9-E498DF31236A}" srcOrd="2" destOrd="0" presId="urn:microsoft.com/office/officeart/2008/layout/VerticalCurvedList"/>
    <dgm:cxn modelId="{4683F206-B7BF-41D6-91E7-1114E60514E9}" type="presParOf" srcId="{A7B1E673-550F-420A-A77F-9E1AB6211AC9}" destId="{A6F793EA-E363-4CBE-BABB-7810A0508DEE}" srcOrd="3" destOrd="0" presId="urn:microsoft.com/office/officeart/2008/layout/VerticalCurvedList"/>
    <dgm:cxn modelId="{8B37E44E-B2E7-4A5B-A95A-62135E35FDF6}" type="presParOf" srcId="{422EED76-4A75-4400-AFEF-26DB8290C928}" destId="{FA00F256-730B-4324-8A8C-4FCEA32F2231}" srcOrd="1" destOrd="0" presId="urn:microsoft.com/office/officeart/2008/layout/VerticalCurvedList"/>
    <dgm:cxn modelId="{2C7BBE50-89FC-41D5-A3A5-D294561FF643}" type="presParOf" srcId="{422EED76-4A75-4400-AFEF-26DB8290C928}" destId="{3AC8467B-8C84-4CEC-8A2B-29CEB7B425B2}" srcOrd="2" destOrd="0" presId="urn:microsoft.com/office/officeart/2008/layout/VerticalCurvedList"/>
    <dgm:cxn modelId="{1064DDCF-A256-45AD-8FEE-247016CB8E97}" type="presParOf" srcId="{3AC8467B-8C84-4CEC-8A2B-29CEB7B425B2}" destId="{F8346E14-248F-428D-A8D6-1708C4A34DE2}" srcOrd="0" destOrd="0" presId="urn:microsoft.com/office/officeart/2008/layout/VerticalCurvedList"/>
    <dgm:cxn modelId="{6749159A-B79D-46E5-9638-D3885788245A}" type="presParOf" srcId="{422EED76-4A75-4400-AFEF-26DB8290C928}" destId="{4849C2CE-0D74-4998-B648-124F6613F0EE}" srcOrd="3" destOrd="0" presId="urn:microsoft.com/office/officeart/2008/layout/VerticalCurvedList"/>
    <dgm:cxn modelId="{F583FE44-5012-4923-932E-91DCF9B9303E}" type="presParOf" srcId="{422EED76-4A75-4400-AFEF-26DB8290C928}" destId="{1C7A160D-BEB3-4FA1-8423-DAFA6D274592}" srcOrd="4" destOrd="0" presId="urn:microsoft.com/office/officeart/2008/layout/VerticalCurvedList"/>
    <dgm:cxn modelId="{405448B7-6111-4C1C-A7CF-C54F0E12BDAC}" type="presParOf" srcId="{1C7A160D-BEB3-4FA1-8423-DAFA6D274592}" destId="{5583A304-A02A-4CAC-939D-A17B1FA61C73}" srcOrd="0" destOrd="0" presId="urn:microsoft.com/office/officeart/2008/layout/VerticalCurvedList"/>
    <dgm:cxn modelId="{120E3BFB-FDDC-4BFB-97EB-DEBA889D72D7}" type="presParOf" srcId="{422EED76-4A75-4400-AFEF-26DB8290C928}" destId="{0677906A-3D60-4906-8D9F-D9292A435BC3}" srcOrd="5" destOrd="0" presId="urn:microsoft.com/office/officeart/2008/layout/VerticalCurvedList"/>
    <dgm:cxn modelId="{DCBC3E9E-E041-4B85-A833-71E8B1B9B258}" type="presParOf" srcId="{422EED76-4A75-4400-AFEF-26DB8290C928}" destId="{C8F3D8F0-AA18-4CCF-B3A0-52684AB3BD68}" srcOrd="6" destOrd="0" presId="urn:microsoft.com/office/officeart/2008/layout/VerticalCurvedList"/>
    <dgm:cxn modelId="{71C9B4C6-7A2B-4DBD-A59D-4467BCF570D1}" type="presParOf" srcId="{C8F3D8F0-AA18-4CCF-B3A0-52684AB3BD68}" destId="{60AE08A6-F61A-43F2-8184-31DFAA3BCD88}" srcOrd="0" destOrd="0" presId="urn:microsoft.com/office/officeart/2008/layout/VerticalCurvedList"/>
    <dgm:cxn modelId="{6B1B2D06-8DDF-4338-8DA1-C48E29E64E0E}" type="presParOf" srcId="{422EED76-4A75-4400-AFEF-26DB8290C928}" destId="{1981B93C-9823-4CFC-8733-0C9E38EE0BF1}" srcOrd="7" destOrd="0" presId="urn:microsoft.com/office/officeart/2008/layout/VerticalCurvedList"/>
    <dgm:cxn modelId="{33809C68-8788-441F-9C0D-23A2DFE73A61}" type="presParOf" srcId="{422EED76-4A75-4400-AFEF-26DB8290C928}" destId="{23A495F1-6071-4F92-B9C6-F56054D18A37}" srcOrd="8" destOrd="0" presId="urn:microsoft.com/office/officeart/2008/layout/VerticalCurvedList"/>
    <dgm:cxn modelId="{D6494305-099B-4458-9609-0B7BC9B38A51}" type="presParOf" srcId="{23A495F1-6071-4F92-B9C6-F56054D18A37}" destId="{436D094C-2B3F-4ABC-B0D0-7FDA17A6F1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62A651-4C60-44B2-9749-57666F46A426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34B17B-2C0F-4115-A40A-DBC90C2EB1C2}">
      <dgm:prSet phldrT="[Text]" custT="1"/>
      <dgm:spPr/>
      <dgm:t>
        <a:bodyPr/>
        <a:lstStyle/>
        <a:p>
          <a:pPr>
            <a:buNone/>
          </a:pPr>
          <a:r>
            <a:rPr lang="en-US" sz="2400" b="1" dirty="0"/>
            <a:t>Optical inspection</a:t>
          </a:r>
        </a:p>
      </dgm:t>
    </dgm:pt>
    <dgm:pt modelId="{BF7E8705-D14D-4A7C-9F7A-1E8E360F4075}" type="parTrans" cxnId="{1130F032-898C-4412-AD08-49C033814B80}">
      <dgm:prSet/>
      <dgm:spPr/>
      <dgm:t>
        <a:bodyPr/>
        <a:lstStyle/>
        <a:p>
          <a:endParaRPr lang="en-US"/>
        </a:p>
      </dgm:t>
    </dgm:pt>
    <dgm:pt modelId="{305DCABE-8C5B-49C9-A76D-E0F9260A5EA3}" type="sibTrans" cxnId="{1130F032-898C-4412-AD08-49C033814B80}">
      <dgm:prSet/>
      <dgm:spPr/>
      <dgm:t>
        <a:bodyPr/>
        <a:lstStyle/>
        <a:p>
          <a:endParaRPr lang="en-US"/>
        </a:p>
      </dgm:t>
    </dgm:pt>
    <dgm:pt modelId="{7201AC1D-714E-44AC-A2D7-1F238E66AA4B}">
      <dgm:prSet phldrT="[Text]" custT="1"/>
      <dgm:spPr/>
      <dgm:t>
        <a:bodyPr/>
        <a:lstStyle/>
        <a:p>
          <a:r>
            <a:rPr lang="en-US" sz="1800" dirty="0"/>
            <a:t>🔍</a:t>
          </a:r>
          <a:r>
            <a:rPr lang="en-US" sz="2400" dirty="0"/>
            <a:t>non destructive</a:t>
          </a:r>
        </a:p>
      </dgm:t>
    </dgm:pt>
    <dgm:pt modelId="{B8CF2393-C68C-4317-8529-EEF5276C808A}" type="parTrans" cxnId="{F37A15AF-7B91-4020-ABE9-D275FC8A49A1}">
      <dgm:prSet/>
      <dgm:spPr/>
      <dgm:t>
        <a:bodyPr/>
        <a:lstStyle/>
        <a:p>
          <a:endParaRPr lang="en-US"/>
        </a:p>
      </dgm:t>
    </dgm:pt>
    <dgm:pt modelId="{35136EA6-309A-4AD3-B68F-6171C92F011B}" type="sibTrans" cxnId="{F37A15AF-7B91-4020-ABE9-D275FC8A49A1}">
      <dgm:prSet/>
      <dgm:spPr/>
      <dgm:t>
        <a:bodyPr/>
        <a:lstStyle/>
        <a:p>
          <a:endParaRPr lang="en-US"/>
        </a:p>
      </dgm:t>
    </dgm:pt>
    <dgm:pt modelId="{8C6A8D31-F292-4ED8-B70F-CD92624E55AF}">
      <dgm:prSet phldrT="[Text]" custT="1"/>
      <dgm:spPr/>
      <dgm:t>
        <a:bodyPr/>
        <a:lstStyle/>
        <a:p>
          <a:pPr>
            <a:buNone/>
          </a:pPr>
          <a: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  <a:cs typeface="+mn-cs"/>
            </a:rPr>
            <a:t>Logic test-based detection</a:t>
          </a:r>
        </a:p>
      </dgm:t>
    </dgm:pt>
    <dgm:pt modelId="{698A46EB-1FC4-414E-890C-968CD7B06F7C}" type="parTrans" cxnId="{5E0C0EC3-0932-4CAC-B5AE-4FDFB03705EF}">
      <dgm:prSet/>
      <dgm:spPr/>
      <dgm:t>
        <a:bodyPr/>
        <a:lstStyle/>
        <a:p>
          <a:endParaRPr lang="en-US"/>
        </a:p>
      </dgm:t>
    </dgm:pt>
    <dgm:pt modelId="{9C291477-95F8-4F12-808B-7167E4AA67CE}" type="sibTrans" cxnId="{5E0C0EC3-0932-4CAC-B5AE-4FDFB03705EF}">
      <dgm:prSet/>
      <dgm:spPr/>
      <dgm:t>
        <a:bodyPr/>
        <a:lstStyle/>
        <a:p>
          <a:endParaRPr lang="en-US"/>
        </a:p>
      </dgm:t>
    </dgm:pt>
    <dgm:pt modelId="{FBB689C8-3EB1-4CC3-885E-32B008E9EBF0}">
      <dgm:prSet phldrT="[Text]" custT="1"/>
      <dgm:spPr/>
      <dgm:t>
        <a:bodyPr/>
        <a:lstStyle/>
        <a:p>
          <a:pPr>
            <a:buNone/>
          </a:pPr>
          <a: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</a:rPr>
            <a:t>Side-channel information</a:t>
          </a:r>
          <a:b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</a:rPr>
          </a:br>
          <a:r>
            <a:rPr lang="el-GR" sz="1400" b="0" i="1" strike="noStrike" kern="1200" spc="-1" dirty="0">
              <a:solidFill>
                <a:srgbClr val="000000"/>
              </a:solidFill>
              <a:latin typeface="Arial"/>
              <a:ea typeface="DejaVu Sans"/>
            </a:rPr>
            <a:t>(λειτουργεί και για </a:t>
          </a:r>
          <a:r>
            <a:rPr lang="en-US" sz="1400" b="0" i="1" strike="noStrike" kern="1200" spc="-1" dirty="0">
              <a:solidFill>
                <a:srgbClr val="000000"/>
              </a:solidFill>
              <a:latin typeface="Arial"/>
              <a:ea typeface="DejaVu Sans"/>
            </a:rPr>
            <a:t>parametric trojans)</a:t>
          </a:r>
          <a:endParaRPr lang="en-US" sz="1400" b="0" i="1" kern="1200" dirty="0"/>
        </a:p>
      </dgm:t>
    </dgm:pt>
    <dgm:pt modelId="{F35F88F2-4849-4219-AF1A-DDBBB96C46FC}" type="sibTrans" cxnId="{94593677-BFD1-49D8-ACF1-5CDCFF2AE82D}">
      <dgm:prSet/>
      <dgm:spPr/>
      <dgm:t>
        <a:bodyPr/>
        <a:lstStyle/>
        <a:p>
          <a:endParaRPr lang="en-US"/>
        </a:p>
      </dgm:t>
    </dgm:pt>
    <dgm:pt modelId="{C7EC73C6-5006-4260-B598-0884E5B62E4B}" type="parTrans" cxnId="{94593677-BFD1-49D8-ACF1-5CDCFF2AE82D}">
      <dgm:prSet/>
      <dgm:spPr/>
      <dgm:t>
        <a:bodyPr/>
        <a:lstStyle/>
        <a:p>
          <a:endParaRPr lang="en-US"/>
        </a:p>
      </dgm:t>
    </dgm:pt>
    <dgm:pt modelId="{D5E86944-0121-4DBE-9A0E-23B8198394FB}">
      <dgm:prSet phldrT="[Text]" custT="1"/>
      <dgm:spPr/>
      <dgm:t>
        <a:bodyPr/>
        <a:lstStyle/>
        <a:p>
          <a:r>
            <a:rPr lang="en-US" sz="1800" dirty="0"/>
            <a:t>🔍</a:t>
          </a:r>
          <a:r>
            <a:rPr lang="en-US" sz="2400" dirty="0"/>
            <a:t>destructive</a:t>
          </a:r>
        </a:p>
      </dgm:t>
    </dgm:pt>
    <dgm:pt modelId="{83097E31-06EE-4EC5-9808-E9AC422F4B00}" type="sibTrans" cxnId="{5027C85B-4721-4589-BAB2-5AE0FD4F6E7D}">
      <dgm:prSet/>
      <dgm:spPr>
        <a:noFill/>
      </dgm:spPr>
      <dgm:t>
        <a:bodyPr/>
        <a:lstStyle/>
        <a:p>
          <a:endParaRPr lang="en-US"/>
        </a:p>
      </dgm:t>
    </dgm:pt>
    <dgm:pt modelId="{7D3DEB07-C5D2-4DCB-BD85-1FDF94FAC9C2}" type="parTrans" cxnId="{5027C85B-4721-4589-BAB2-5AE0FD4F6E7D}">
      <dgm:prSet/>
      <dgm:spPr/>
      <dgm:t>
        <a:bodyPr/>
        <a:lstStyle/>
        <a:p>
          <a:endParaRPr lang="en-US"/>
        </a:p>
      </dgm:t>
    </dgm:pt>
    <dgm:pt modelId="{1726AB46-2A28-4A9B-A56B-AE7356373F60}">
      <dgm:prSet phldrT="[Text]" custT="1"/>
      <dgm:spPr/>
      <dgm:t>
        <a:bodyPr/>
        <a:lstStyle/>
        <a:p>
          <a:pPr>
            <a:buNone/>
          </a:pPr>
          <a:r>
            <a:rPr lang="en-US" sz="1800" dirty="0"/>
            <a:t>✔</a:t>
          </a:r>
          <a:r>
            <a:rPr lang="el-GR" sz="1800" dirty="0"/>
            <a:t>Αποτελεσματικό</a:t>
          </a:r>
          <a:endParaRPr lang="en-US" sz="1800" dirty="0"/>
        </a:p>
      </dgm:t>
    </dgm:pt>
    <dgm:pt modelId="{D4AB579D-426A-48C4-8A82-2DED70096BC8}" type="parTrans" cxnId="{732DFE74-5845-4810-A537-CD68C3C0D515}">
      <dgm:prSet/>
      <dgm:spPr/>
      <dgm:t>
        <a:bodyPr/>
        <a:lstStyle/>
        <a:p>
          <a:endParaRPr lang="en-US"/>
        </a:p>
      </dgm:t>
    </dgm:pt>
    <dgm:pt modelId="{050EE34D-F9B2-4D65-ADA5-F0C78A8B5896}" type="sibTrans" cxnId="{732DFE74-5845-4810-A537-CD68C3C0D515}">
      <dgm:prSet/>
      <dgm:spPr/>
      <dgm:t>
        <a:bodyPr/>
        <a:lstStyle/>
        <a:p>
          <a:endParaRPr lang="en-US"/>
        </a:p>
      </dgm:t>
    </dgm:pt>
    <dgm:pt modelId="{809661A7-B446-41F2-B805-BD48EC229419}">
      <dgm:prSet phldrT="[Text]" custT="1"/>
      <dgm:spPr/>
      <dgm:t>
        <a:bodyPr/>
        <a:lstStyle/>
        <a:p>
          <a:pPr>
            <a:buNone/>
          </a:pPr>
          <a:r>
            <a:rPr lang="en-US" sz="1800" dirty="0"/>
            <a:t>❌</a:t>
          </a:r>
          <a:r>
            <a:rPr lang="el-GR" sz="1800" dirty="0"/>
            <a:t>χρονοβόρο, ακριβό</a:t>
          </a:r>
          <a:endParaRPr lang="en-US" sz="1800" dirty="0"/>
        </a:p>
      </dgm:t>
    </dgm:pt>
    <dgm:pt modelId="{63150299-8FBF-4C38-8F7B-082C8D97AB10}" type="parTrans" cxnId="{5E6BA5CE-CD2E-40B0-B2D9-06655CFE4905}">
      <dgm:prSet/>
      <dgm:spPr/>
      <dgm:t>
        <a:bodyPr/>
        <a:lstStyle/>
        <a:p>
          <a:endParaRPr lang="en-US"/>
        </a:p>
      </dgm:t>
    </dgm:pt>
    <dgm:pt modelId="{5898E64F-1791-467F-A284-72B5D934BB12}" type="sibTrans" cxnId="{5E6BA5CE-CD2E-40B0-B2D9-06655CFE4905}">
      <dgm:prSet/>
      <dgm:spPr/>
      <dgm:t>
        <a:bodyPr/>
        <a:lstStyle/>
        <a:p>
          <a:endParaRPr lang="en-US"/>
        </a:p>
      </dgm:t>
    </dgm:pt>
    <dgm:pt modelId="{99A64D55-C8FF-4CB6-B0F9-A00044C37B20}">
      <dgm:prSet custT="1"/>
      <dgm:spPr/>
      <dgm:t>
        <a:bodyPr/>
        <a:lstStyle/>
        <a:p>
          <a:pPr>
            <a:buNone/>
          </a:pPr>
          <a:r>
            <a:rPr lang="en-US" sz="2000" kern="1200" dirty="0"/>
            <a:t>✔</a:t>
          </a:r>
          <a:r>
            <a:rPr lang="el-GR" sz="2000" kern="1200" dirty="0"/>
            <a:t>Δεν επηρεάζεται από θόρυβο, εύκολη ανίχνευση λειτουργικού λάθους</a:t>
          </a:r>
          <a:endParaRPr lang="en-US" sz="2000" kern="1200" dirty="0"/>
        </a:p>
      </dgm:t>
    </dgm:pt>
    <dgm:pt modelId="{EF7498A9-D7EF-4071-AAA7-127302889A4D}" type="parTrans" cxnId="{54D8DF4F-6F54-4555-A482-156C28C5D66A}">
      <dgm:prSet/>
      <dgm:spPr/>
      <dgm:t>
        <a:bodyPr/>
        <a:lstStyle/>
        <a:p>
          <a:endParaRPr lang="en-US"/>
        </a:p>
      </dgm:t>
    </dgm:pt>
    <dgm:pt modelId="{F8F671E3-9E15-445E-989C-F7A88BA65B2D}" type="sibTrans" cxnId="{54D8DF4F-6F54-4555-A482-156C28C5D66A}">
      <dgm:prSet/>
      <dgm:spPr/>
      <dgm:t>
        <a:bodyPr/>
        <a:lstStyle/>
        <a:p>
          <a:endParaRPr lang="en-US"/>
        </a:p>
      </dgm:t>
    </dgm:pt>
    <dgm:pt modelId="{ACED2462-CEDE-49CA-9218-E7760D231DEF}">
      <dgm:prSet custT="1"/>
      <dgm:spPr/>
      <dgm:t>
        <a:bodyPr/>
        <a:lstStyle/>
        <a:p>
          <a:pPr>
            <a:buNone/>
          </a:pPr>
          <a:r>
            <a:rPr lang="en-US" sz="2000" kern="1200" dirty="0"/>
            <a:t>❌</a:t>
          </a:r>
          <a:r>
            <a:rPr lang="el-GR" sz="2000" kern="1200" dirty="0"/>
            <a:t>μεγάλη πολυπλοκότητα</a:t>
          </a:r>
          <a:endParaRPr lang="en-US" sz="2000" kern="1200" dirty="0"/>
        </a:p>
      </dgm:t>
    </dgm:pt>
    <dgm:pt modelId="{333D295C-0412-43BB-8200-B337D32A42FC}" type="parTrans" cxnId="{161901B7-76A5-4034-9925-6C2B7FF6416D}">
      <dgm:prSet/>
      <dgm:spPr/>
      <dgm:t>
        <a:bodyPr/>
        <a:lstStyle/>
        <a:p>
          <a:endParaRPr lang="en-US"/>
        </a:p>
      </dgm:t>
    </dgm:pt>
    <dgm:pt modelId="{8AEE1FCC-66B4-4C9B-BCD3-6E8681205E32}" type="sibTrans" cxnId="{161901B7-76A5-4034-9925-6C2B7FF6416D}">
      <dgm:prSet/>
      <dgm:spPr/>
      <dgm:t>
        <a:bodyPr/>
        <a:lstStyle/>
        <a:p>
          <a:endParaRPr lang="en-US"/>
        </a:p>
      </dgm:t>
    </dgm:pt>
    <dgm:pt modelId="{267B0402-E898-4C54-BC6C-8D0A4E44F14D}">
      <dgm:prSet custT="1"/>
      <dgm:spPr/>
      <dgm:t>
        <a:bodyPr/>
        <a:lstStyle/>
        <a:p>
          <a:pPr>
            <a:buNone/>
          </a:pPr>
          <a:r>
            <a:rPr lang="en-US" sz="2000" kern="1200" dirty="0"/>
            <a:t>✔</a:t>
          </a:r>
          <a:r>
            <a:rPr lang="el-GR" sz="2000" kern="1200" dirty="0"/>
            <a:t>Κατάλληλο για μεγάλα</a:t>
          </a:r>
          <a:r>
            <a:rPr lang="en-US" sz="2000" kern="1200" dirty="0"/>
            <a:t> </a:t>
          </a:r>
          <a:r>
            <a:rPr lang="el-GR" sz="2000" kern="1200" dirty="0"/>
            <a:t>κυκλώματα</a:t>
          </a:r>
          <a:endParaRPr lang="en-US" sz="2000" kern="1200" dirty="0"/>
        </a:p>
      </dgm:t>
    </dgm:pt>
    <dgm:pt modelId="{23BF5303-249C-4D94-93D1-6C1090BAA4E1}" type="parTrans" cxnId="{83A7BBE0-8E55-4C26-9B0E-576C70412D09}">
      <dgm:prSet/>
      <dgm:spPr/>
      <dgm:t>
        <a:bodyPr/>
        <a:lstStyle/>
        <a:p>
          <a:endParaRPr lang="en-US"/>
        </a:p>
      </dgm:t>
    </dgm:pt>
    <dgm:pt modelId="{635AD017-85C9-454C-87D9-2E1FFDFA10E5}" type="sibTrans" cxnId="{83A7BBE0-8E55-4C26-9B0E-576C70412D09}">
      <dgm:prSet/>
      <dgm:spPr/>
      <dgm:t>
        <a:bodyPr/>
        <a:lstStyle/>
        <a:p>
          <a:endParaRPr lang="en-US"/>
        </a:p>
      </dgm:t>
    </dgm:pt>
    <dgm:pt modelId="{22DD69B9-52F3-4259-AD93-1FBD842B5BE7}">
      <dgm:prSet custT="1"/>
      <dgm:spPr/>
      <dgm:t>
        <a:bodyPr/>
        <a:lstStyle/>
        <a:p>
          <a:pPr>
            <a:buNone/>
          </a:pPr>
          <a:r>
            <a:rPr lang="en-US" sz="2000" kern="1200" dirty="0"/>
            <a:t>❌</a:t>
          </a:r>
          <a:r>
            <a:rPr lang="el-GR" sz="2000" kern="1200" dirty="0"/>
            <a:t>μεγάλο ποσοστό σφαλμάτων</a:t>
          </a:r>
          <a:endParaRPr lang="en-US" sz="2000" kern="1200" dirty="0"/>
        </a:p>
      </dgm:t>
    </dgm:pt>
    <dgm:pt modelId="{BA405D04-C17D-4FD3-ACC9-F8461DFFCEE4}" type="parTrans" cxnId="{5D5A2C41-B8CB-4528-9810-BEBDB0684B38}">
      <dgm:prSet/>
      <dgm:spPr/>
      <dgm:t>
        <a:bodyPr/>
        <a:lstStyle/>
        <a:p>
          <a:endParaRPr lang="en-US"/>
        </a:p>
      </dgm:t>
    </dgm:pt>
    <dgm:pt modelId="{BE709C2F-F90F-4909-968E-70A43B9DF26B}" type="sibTrans" cxnId="{5D5A2C41-B8CB-4528-9810-BEBDB0684B38}">
      <dgm:prSet/>
      <dgm:spPr/>
      <dgm:t>
        <a:bodyPr/>
        <a:lstStyle/>
        <a:p>
          <a:endParaRPr lang="en-US"/>
        </a:p>
      </dgm:t>
    </dgm:pt>
    <dgm:pt modelId="{3C63E2D3-DA76-4AC7-B9E3-CFD56A858322}" type="pres">
      <dgm:prSet presAssocID="{9B62A651-4C60-44B2-9749-57666F46A426}" presName="linearFlow" presStyleCnt="0">
        <dgm:presLayoutVars>
          <dgm:dir/>
          <dgm:animLvl val="lvl"/>
          <dgm:resizeHandles val="exact"/>
        </dgm:presLayoutVars>
      </dgm:prSet>
      <dgm:spPr/>
    </dgm:pt>
    <dgm:pt modelId="{E1F89836-9D4D-48CD-8910-5F9E13DC2CB3}" type="pres">
      <dgm:prSet presAssocID="{D5E86944-0121-4DBE-9A0E-23B8198394FB}" presName="composite" presStyleCnt="0"/>
      <dgm:spPr/>
    </dgm:pt>
    <dgm:pt modelId="{CC1AF8D6-F458-4971-A394-6BDF9A4F2ED2}" type="pres">
      <dgm:prSet presAssocID="{D5E86944-0121-4DBE-9A0E-23B8198394FB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28BCBD35-C7B7-4DE4-AECE-66783BB3A785}" type="pres">
      <dgm:prSet presAssocID="{D5E86944-0121-4DBE-9A0E-23B8198394FB}" presName="descendantText" presStyleLbl="alignAcc1" presStyleIdx="0" presStyleCnt="2">
        <dgm:presLayoutVars>
          <dgm:bulletEnabled val="1"/>
        </dgm:presLayoutVars>
      </dgm:prSet>
      <dgm:spPr/>
    </dgm:pt>
    <dgm:pt modelId="{C6387564-B28B-429C-A8C5-B6D65AE8C7C3}" type="pres">
      <dgm:prSet presAssocID="{83097E31-06EE-4EC5-9808-E9AC422F4B00}" presName="sp" presStyleCnt="0"/>
      <dgm:spPr/>
    </dgm:pt>
    <dgm:pt modelId="{64109A5F-1594-491C-A7B6-0CF63675FCB1}" type="pres">
      <dgm:prSet presAssocID="{7201AC1D-714E-44AC-A2D7-1F238E66AA4B}" presName="composite" presStyleCnt="0"/>
      <dgm:spPr/>
    </dgm:pt>
    <dgm:pt modelId="{53240CEC-9FAD-432A-806A-9ED09A8C4D87}" type="pres">
      <dgm:prSet presAssocID="{7201AC1D-714E-44AC-A2D7-1F238E66AA4B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145074E5-05E4-441F-9F8A-40607960842B}" type="pres">
      <dgm:prSet presAssocID="{7201AC1D-714E-44AC-A2D7-1F238E66AA4B}" presName="descendantText" presStyleLbl="alignAcc1" presStyleIdx="1" presStyleCnt="2" custScaleY="182058">
        <dgm:presLayoutVars>
          <dgm:bulletEnabled val="1"/>
        </dgm:presLayoutVars>
      </dgm:prSet>
      <dgm:spPr/>
    </dgm:pt>
  </dgm:ptLst>
  <dgm:cxnLst>
    <dgm:cxn modelId="{1389F11F-0AAC-433F-90F4-0BCEF82D914D}" type="presOf" srcId="{809661A7-B446-41F2-B805-BD48EC229419}" destId="{28BCBD35-C7B7-4DE4-AECE-66783BB3A785}" srcOrd="0" destOrd="2" presId="urn:microsoft.com/office/officeart/2005/8/layout/chevron2"/>
    <dgm:cxn modelId="{D2D7D82E-C771-45BB-8982-0F5E5B3CE486}" type="presOf" srcId="{5634B17B-2C0F-4115-A40A-DBC90C2EB1C2}" destId="{28BCBD35-C7B7-4DE4-AECE-66783BB3A785}" srcOrd="0" destOrd="0" presId="urn:microsoft.com/office/officeart/2005/8/layout/chevron2"/>
    <dgm:cxn modelId="{1130F032-898C-4412-AD08-49C033814B80}" srcId="{D5E86944-0121-4DBE-9A0E-23B8198394FB}" destId="{5634B17B-2C0F-4115-A40A-DBC90C2EB1C2}" srcOrd="0" destOrd="0" parTransId="{BF7E8705-D14D-4A7C-9F7A-1E8E360F4075}" sibTransId="{305DCABE-8C5B-49C9-A76D-E0F9260A5EA3}"/>
    <dgm:cxn modelId="{5027C85B-4721-4589-BAB2-5AE0FD4F6E7D}" srcId="{9B62A651-4C60-44B2-9749-57666F46A426}" destId="{D5E86944-0121-4DBE-9A0E-23B8198394FB}" srcOrd="0" destOrd="0" parTransId="{7D3DEB07-C5D2-4DCB-BD85-1FDF94FAC9C2}" sibTransId="{83097E31-06EE-4EC5-9808-E9AC422F4B00}"/>
    <dgm:cxn modelId="{5D5A2C41-B8CB-4528-9810-BEBDB0684B38}" srcId="{FBB689C8-3EB1-4CC3-885E-32B008E9EBF0}" destId="{22DD69B9-52F3-4259-AD93-1FBD842B5BE7}" srcOrd="1" destOrd="0" parTransId="{BA405D04-C17D-4FD3-ACC9-F8461DFFCEE4}" sibTransId="{BE709C2F-F90F-4909-968E-70A43B9DF26B}"/>
    <dgm:cxn modelId="{54D8DF4F-6F54-4555-A482-156C28C5D66A}" srcId="{8C6A8D31-F292-4ED8-B70F-CD92624E55AF}" destId="{99A64D55-C8FF-4CB6-B0F9-A00044C37B20}" srcOrd="0" destOrd="0" parTransId="{EF7498A9-D7EF-4071-AAA7-127302889A4D}" sibTransId="{F8F671E3-9E15-445E-989C-F7A88BA65B2D}"/>
    <dgm:cxn modelId="{56E6CF52-3305-4E2A-96A7-394C2B57D5AB}" type="presOf" srcId="{99A64D55-C8FF-4CB6-B0F9-A00044C37B20}" destId="{145074E5-05E4-441F-9F8A-40607960842B}" srcOrd="0" destOrd="1" presId="urn:microsoft.com/office/officeart/2005/8/layout/chevron2"/>
    <dgm:cxn modelId="{732DFE74-5845-4810-A537-CD68C3C0D515}" srcId="{5634B17B-2C0F-4115-A40A-DBC90C2EB1C2}" destId="{1726AB46-2A28-4A9B-A56B-AE7356373F60}" srcOrd="0" destOrd="0" parTransId="{D4AB579D-426A-48C4-8A82-2DED70096BC8}" sibTransId="{050EE34D-F9B2-4D65-ADA5-F0C78A8B5896}"/>
    <dgm:cxn modelId="{94593677-BFD1-49D8-ACF1-5CDCFF2AE82D}" srcId="{7201AC1D-714E-44AC-A2D7-1F238E66AA4B}" destId="{FBB689C8-3EB1-4CC3-885E-32B008E9EBF0}" srcOrd="1" destOrd="0" parTransId="{C7EC73C6-5006-4260-B598-0884E5B62E4B}" sibTransId="{F35F88F2-4849-4219-AF1A-DDBBB96C46FC}"/>
    <dgm:cxn modelId="{C55CA583-8BD1-43E1-9F49-42694CD95693}" type="presOf" srcId="{1726AB46-2A28-4A9B-A56B-AE7356373F60}" destId="{28BCBD35-C7B7-4DE4-AECE-66783BB3A785}" srcOrd="0" destOrd="1" presId="urn:microsoft.com/office/officeart/2005/8/layout/chevron2"/>
    <dgm:cxn modelId="{AC8F288B-7479-4056-A8A7-1C2AA30BA37D}" type="presOf" srcId="{9B62A651-4C60-44B2-9749-57666F46A426}" destId="{3C63E2D3-DA76-4AC7-B9E3-CFD56A858322}" srcOrd="0" destOrd="0" presId="urn:microsoft.com/office/officeart/2005/8/layout/chevron2"/>
    <dgm:cxn modelId="{600C8094-74B1-4500-877D-A924169EDDA0}" type="presOf" srcId="{22DD69B9-52F3-4259-AD93-1FBD842B5BE7}" destId="{145074E5-05E4-441F-9F8A-40607960842B}" srcOrd="0" destOrd="5" presId="urn:microsoft.com/office/officeart/2005/8/layout/chevron2"/>
    <dgm:cxn modelId="{F37A15AF-7B91-4020-ABE9-D275FC8A49A1}" srcId="{9B62A651-4C60-44B2-9749-57666F46A426}" destId="{7201AC1D-714E-44AC-A2D7-1F238E66AA4B}" srcOrd="1" destOrd="0" parTransId="{B8CF2393-C68C-4317-8529-EEF5276C808A}" sibTransId="{35136EA6-309A-4AD3-B68F-6171C92F011B}"/>
    <dgm:cxn modelId="{161901B7-76A5-4034-9925-6C2B7FF6416D}" srcId="{8C6A8D31-F292-4ED8-B70F-CD92624E55AF}" destId="{ACED2462-CEDE-49CA-9218-E7760D231DEF}" srcOrd="1" destOrd="0" parTransId="{333D295C-0412-43BB-8200-B337D32A42FC}" sibTransId="{8AEE1FCC-66B4-4C9B-BCD3-6E8681205E32}"/>
    <dgm:cxn modelId="{CFF146BB-2E1C-44FA-8172-36578BDBEC23}" type="presOf" srcId="{267B0402-E898-4C54-BC6C-8D0A4E44F14D}" destId="{145074E5-05E4-441F-9F8A-40607960842B}" srcOrd="0" destOrd="4" presId="urn:microsoft.com/office/officeart/2005/8/layout/chevron2"/>
    <dgm:cxn modelId="{5E0C0EC3-0932-4CAC-B5AE-4FDFB03705EF}" srcId="{7201AC1D-714E-44AC-A2D7-1F238E66AA4B}" destId="{8C6A8D31-F292-4ED8-B70F-CD92624E55AF}" srcOrd="0" destOrd="0" parTransId="{698A46EB-1FC4-414E-890C-968CD7B06F7C}" sibTransId="{9C291477-95F8-4F12-808B-7167E4AA67CE}"/>
    <dgm:cxn modelId="{5E6BA5CE-CD2E-40B0-B2D9-06655CFE4905}" srcId="{5634B17B-2C0F-4115-A40A-DBC90C2EB1C2}" destId="{809661A7-B446-41F2-B805-BD48EC229419}" srcOrd="1" destOrd="0" parTransId="{63150299-8FBF-4C38-8F7B-082C8D97AB10}" sibTransId="{5898E64F-1791-467F-A284-72B5D934BB12}"/>
    <dgm:cxn modelId="{4124D2D2-4254-465D-9DE2-8194469E9E5F}" type="presOf" srcId="{ACED2462-CEDE-49CA-9218-E7760D231DEF}" destId="{145074E5-05E4-441F-9F8A-40607960842B}" srcOrd="0" destOrd="2" presId="urn:microsoft.com/office/officeart/2005/8/layout/chevron2"/>
    <dgm:cxn modelId="{83A7BBE0-8E55-4C26-9B0E-576C70412D09}" srcId="{FBB689C8-3EB1-4CC3-885E-32B008E9EBF0}" destId="{267B0402-E898-4C54-BC6C-8D0A4E44F14D}" srcOrd="0" destOrd="0" parTransId="{23BF5303-249C-4D94-93D1-6C1090BAA4E1}" sibTransId="{635AD017-85C9-454C-87D9-2E1FFDFA10E5}"/>
    <dgm:cxn modelId="{527F19EE-0316-4CBA-9BC4-1607F832DEDD}" type="presOf" srcId="{8C6A8D31-F292-4ED8-B70F-CD92624E55AF}" destId="{145074E5-05E4-441F-9F8A-40607960842B}" srcOrd="0" destOrd="0" presId="urn:microsoft.com/office/officeart/2005/8/layout/chevron2"/>
    <dgm:cxn modelId="{C768B6FC-3165-4DA7-A9C5-58D71090F886}" type="presOf" srcId="{FBB689C8-3EB1-4CC3-885E-32B008E9EBF0}" destId="{145074E5-05E4-441F-9F8A-40607960842B}" srcOrd="0" destOrd="3" presId="urn:microsoft.com/office/officeart/2005/8/layout/chevron2"/>
    <dgm:cxn modelId="{085963FD-D982-4BF4-9B7E-08F9DA694761}" type="presOf" srcId="{D5E86944-0121-4DBE-9A0E-23B8198394FB}" destId="{CC1AF8D6-F458-4971-A394-6BDF9A4F2ED2}" srcOrd="0" destOrd="0" presId="urn:microsoft.com/office/officeart/2005/8/layout/chevron2"/>
    <dgm:cxn modelId="{D5F80FFE-FB25-40D7-920D-ED3A945169A2}" type="presOf" srcId="{7201AC1D-714E-44AC-A2D7-1F238E66AA4B}" destId="{53240CEC-9FAD-432A-806A-9ED09A8C4D87}" srcOrd="0" destOrd="0" presId="urn:microsoft.com/office/officeart/2005/8/layout/chevron2"/>
    <dgm:cxn modelId="{DE65EDA2-C8B8-4E93-94F6-D708A58DAD20}" type="presParOf" srcId="{3C63E2D3-DA76-4AC7-B9E3-CFD56A858322}" destId="{E1F89836-9D4D-48CD-8910-5F9E13DC2CB3}" srcOrd="0" destOrd="0" presId="urn:microsoft.com/office/officeart/2005/8/layout/chevron2"/>
    <dgm:cxn modelId="{79931AD7-EB96-4D76-84CB-D0E47779AD62}" type="presParOf" srcId="{E1F89836-9D4D-48CD-8910-5F9E13DC2CB3}" destId="{CC1AF8D6-F458-4971-A394-6BDF9A4F2ED2}" srcOrd="0" destOrd="0" presId="urn:microsoft.com/office/officeart/2005/8/layout/chevron2"/>
    <dgm:cxn modelId="{5871CF83-A519-478B-958B-7000BFA1E049}" type="presParOf" srcId="{E1F89836-9D4D-48CD-8910-5F9E13DC2CB3}" destId="{28BCBD35-C7B7-4DE4-AECE-66783BB3A785}" srcOrd="1" destOrd="0" presId="urn:microsoft.com/office/officeart/2005/8/layout/chevron2"/>
    <dgm:cxn modelId="{554E7DD3-B99B-4188-9F46-F3C08CC5B34C}" type="presParOf" srcId="{3C63E2D3-DA76-4AC7-B9E3-CFD56A858322}" destId="{C6387564-B28B-429C-A8C5-B6D65AE8C7C3}" srcOrd="1" destOrd="0" presId="urn:microsoft.com/office/officeart/2005/8/layout/chevron2"/>
    <dgm:cxn modelId="{44A54F4D-2B84-4456-A0E1-CB86A4FA487B}" type="presParOf" srcId="{3C63E2D3-DA76-4AC7-B9E3-CFD56A858322}" destId="{64109A5F-1594-491C-A7B6-0CF63675FCB1}" srcOrd="2" destOrd="0" presId="urn:microsoft.com/office/officeart/2005/8/layout/chevron2"/>
    <dgm:cxn modelId="{FD71CBED-D0B1-44C3-BBAF-1B05CD6A8766}" type="presParOf" srcId="{64109A5F-1594-491C-A7B6-0CF63675FCB1}" destId="{53240CEC-9FAD-432A-806A-9ED09A8C4D87}" srcOrd="0" destOrd="0" presId="urn:microsoft.com/office/officeart/2005/8/layout/chevron2"/>
    <dgm:cxn modelId="{52999FDF-8240-47E5-82F1-DF634BA105AA}" type="presParOf" srcId="{64109A5F-1594-491C-A7B6-0CF63675FCB1}" destId="{145074E5-05E4-441F-9F8A-40607960842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D32839-0388-4A79-B174-129D35624662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2C2BF5-917D-4DD7-9E92-3BB8E3AE633D}">
      <dgm:prSet phldrT="[Text]" custT="1"/>
      <dgm:spPr/>
      <dgm:t>
        <a:bodyPr/>
        <a:lstStyle/>
        <a:p>
          <a:r>
            <a:rPr lang="el-GR" sz="2000" dirty="0"/>
            <a:t>🔎</a:t>
          </a:r>
          <a:br>
            <a:rPr lang="el-GR" sz="2000" dirty="0"/>
          </a:br>
          <a:r>
            <a:rPr lang="el-GR" sz="2000" dirty="0"/>
            <a:t>Το εσωτερικό κύκλωμα είναι συχνά εκτεθειμένο.</a:t>
          </a:r>
          <a:endParaRPr lang="en-US" sz="2000" dirty="0"/>
        </a:p>
      </dgm:t>
    </dgm:pt>
    <dgm:pt modelId="{B9ACA73C-D0E1-44A5-B3C5-FB0647494F54}" type="parTrans" cxnId="{CCFF6C3C-7B31-4C9E-8290-5A3E817768C3}">
      <dgm:prSet/>
      <dgm:spPr/>
      <dgm:t>
        <a:bodyPr/>
        <a:lstStyle/>
        <a:p>
          <a:endParaRPr lang="en-US"/>
        </a:p>
      </dgm:t>
    </dgm:pt>
    <dgm:pt modelId="{4DCFF77C-DE0D-4029-B074-E9F6A4F74763}" type="sibTrans" cxnId="{CCFF6C3C-7B31-4C9E-8290-5A3E817768C3}">
      <dgm:prSet custT="1"/>
      <dgm:spPr/>
      <dgm:t>
        <a:bodyPr/>
        <a:lstStyle/>
        <a:p>
          <a:r>
            <a:rPr lang="el-GR" sz="1800" dirty="0"/>
            <a:t>🔎</a:t>
          </a:r>
          <a:br>
            <a:rPr lang="el-GR" sz="1800" dirty="0"/>
          </a:br>
          <a:r>
            <a:rPr lang="el-GR" sz="1800" dirty="0"/>
            <a:t>Τοποθετούνται σε μη ασφαλή περιβάλλοντα.</a:t>
          </a:r>
          <a:endParaRPr lang="en-US" sz="1800" dirty="0"/>
        </a:p>
      </dgm:t>
    </dgm:pt>
    <dgm:pt modelId="{707DFED2-7AB7-49EC-9B9D-08CA7B88805E}">
      <dgm:prSet custT="1"/>
      <dgm:spPr/>
      <dgm:t>
        <a:bodyPr/>
        <a:lstStyle/>
        <a:p>
          <a:r>
            <a:rPr lang="el-GR" sz="2000" dirty="0"/>
            <a:t>🔎</a:t>
          </a:r>
          <a:br>
            <a:rPr lang="el-GR" sz="2000" dirty="0"/>
          </a:br>
          <a:r>
            <a:rPr lang="el-GR" sz="2000" dirty="0"/>
            <a:t>Συλλέγουν σημαντικά δεδομένα.</a:t>
          </a:r>
          <a:endParaRPr lang="en-US" sz="2000" dirty="0"/>
        </a:p>
      </dgm:t>
    </dgm:pt>
    <dgm:pt modelId="{CE758C31-B3B3-4A1B-A4C9-48EBD2F94CE7}" type="parTrans" cxnId="{B9AB8BB5-472B-4D5E-A0D1-D4E2D1E9EF74}">
      <dgm:prSet/>
      <dgm:spPr/>
      <dgm:t>
        <a:bodyPr/>
        <a:lstStyle/>
        <a:p>
          <a:endParaRPr lang="en-US"/>
        </a:p>
      </dgm:t>
    </dgm:pt>
    <dgm:pt modelId="{E0B742B2-0215-4695-B8B0-86F90406E2AF}" type="sibTrans" cxnId="{B9AB8BB5-472B-4D5E-A0D1-D4E2D1E9EF74}">
      <dgm:prSet custT="1"/>
      <dgm:spPr/>
      <dgm:t>
        <a:bodyPr/>
        <a:lstStyle/>
        <a:p>
          <a:r>
            <a:rPr lang="el-GR" sz="1900" dirty="0"/>
            <a:t>🔎</a:t>
          </a:r>
          <a:br>
            <a:rPr lang="el-GR" sz="1900" dirty="0"/>
          </a:br>
          <a:r>
            <a:rPr lang="el-GR" sz="1900" dirty="0"/>
            <a:t>Συνήθως αποτελούνται από </a:t>
          </a:r>
          <a:r>
            <a:rPr lang="el-GR" sz="1900" dirty="0" err="1"/>
            <a:t>μικροελεγκτές</a:t>
          </a:r>
          <a:r>
            <a:rPr lang="el-GR" sz="1900" dirty="0"/>
            <a:t> χαμηλών συχνοτήτων.</a:t>
          </a:r>
          <a:endParaRPr lang="en-US" sz="1900" dirty="0"/>
        </a:p>
        <a:p>
          <a:endParaRPr lang="en-US" sz="1800" dirty="0"/>
        </a:p>
      </dgm:t>
    </dgm:pt>
    <dgm:pt modelId="{FC4B71D4-F1D9-4E01-A912-B6AD79B235AD}">
      <dgm:prSet custT="1"/>
      <dgm:spPr/>
      <dgm:t>
        <a:bodyPr/>
        <a:lstStyle/>
        <a:p>
          <a:r>
            <a:rPr lang="el-GR" sz="2000" dirty="0"/>
            <a:t>🔎</a:t>
          </a:r>
          <a:br>
            <a:rPr lang="el-GR" sz="2000" dirty="0"/>
          </a:br>
          <a:r>
            <a:rPr lang="el-GR" sz="2000" dirty="0"/>
            <a:t>Έχουν χαμηλό </a:t>
          </a:r>
          <a:r>
            <a:rPr lang="el-GR" sz="2000" dirty="0" err="1"/>
            <a:t>bandwidth</a:t>
          </a:r>
          <a:r>
            <a:rPr lang="el-GR" sz="2000" dirty="0"/>
            <a:t> και μικρή κατανάλωση μνήμης.</a:t>
          </a:r>
          <a:endParaRPr lang="en-US" sz="2000" dirty="0"/>
        </a:p>
      </dgm:t>
    </dgm:pt>
    <dgm:pt modelId="{9B936768-B7E9-4767-A517-05EDBE3313F8}" type="parTrans" cxnId="{F4F36C5F-215A-43F6-AFFA-CF1941FF9C05}">
      <dgm:prSet/>
      <dgm:spPr/>
      <dgm:t>
        <a:bodyPr/>
        <a:lstStyle/>
        <a:p>
          <a:endParaRPr lang="en-US"/>
        </a:p>
      </dgm:t>
    </dgm:pt>
    <dgm:pt modelId="{EFD176E7-2A47-4600-94D7-8D7FBE7D524B}" type="sibTrans" cxnId="{F4F36C5F-215A-43F6-AFFA-CF1941FF9C05}">
      <dgm:prSet custT="1"/>
      <dgm:spPr/>
      <dgm:t>
        <a:bodyPr/>
        <a:lstStyle/>
        <a:p>
          <a:br>
            <a:rPr lang="el-GR" sz="2000" dirty="0"/>
          </a:br>
          <a:r>
            <a:rPr lang="el-GR" sz="2000" dirty="0"/>
            <a:t>🔎</a:t>
          </a:r>
          <a:br>
            <a:rPr lang="el-GR" sz="2000" dirty="0"/>
          </a:br>
          <a:r>
            <a:rPr lang="el-GR" sz="2000" dirty="0"/>
            <a:t>Έχουν περιορισμένη διάρκεια λειτουργίας.</a:t>
          </a:r>
          <a:endParaRPr lang="en-US" sz="2000" dirty="0"/>
        </a:p>
        <a:p>
          <a:endParaRPr lang="en-US" sz="2800" dirty="0"/>
        </a:p>
      </dgm:t>
    </dgm:pt>
    <dgm:pt modelId="{E7157C99-7C01-4022-AD6A-2A71F2255DB1}" type="pres">
      <dgm:prSet presAssocID="{DDD32839-0388-4A79-B174-129D35624662}" presName="Name0" presStyleCnt="0">
        <dgm:presLayoutVars>
          <dgm:chMax/>
          <dgm:chPref/>
          <dgm:dir/>
          <dgm:animLvl val="lvl"/>
        </dgm:presLayoutVars>
      </dgm:prSet>
      <dgm:spPr/>
    </dgm:pt>
    <dgm:pt modelId="{30710364-EE3A-48AA-B1A6-A107B36EDD6F}" type="pres">
      <dgm:prSet presAssocID="{D12C2BF5-917D-4DD7-9E92-3BB8E3AE633D}" presName="composite" presStyleCnt="0"/>
      <dgm:spPr/>
    </dgm:pt>
    <dgm:pt modelId="{A38043D5-43A5-4F94-A911-E48EC7C6D0D2}" type="pres">
      <dgm:prSet presAssocID="{D12C2BF5-917D-4DD7-9E92-3BB8E3AE633D}" presName="Parent1" presStyleLbl="node1" presStyleIdx="0" presStyleCnt="6" custScaleX="120454" custScaleY="120455" custLinFactNeighborX="19319" custLinFactNeighborY="2111">
        <dgm:presLayoutVars>
          <dgm:chMax val="1"/>
          <dgm:chPref val="1"/>
          <dgm:bulletEnabled val="1"/>
        </dgm:presLayoutVars>
      </dgm:prSet>
      <dgm:spPr/>
    </dgm:pt>
    <dgm:pt modelId="{1A1C42C0-CE0B-4DD9-9298-0C15DD561B41}" type="pres">
      <dgm:prSet presAssocID="{D12C2BF5-917D-4DD7-9E92-3BB8E3AE633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435C2AE-4A37-4BD4-B797-A4A1833C4A32}" type="pres">
      <dgm:prSet presAssocID="{D12C2BF5-917D-4DD7-9E92-3BB8E3AE633D}" presName="BalanceSpacing" presStyleCnt="0"/>
      <dgm:spPr/>
    </dgm:pt>
    <dgm:pt modelId="{873F24F5-B5E4-4C70-902E-0B989BEE1882}" type="pres">
      <dgm:prSet presAssocID="{D12C2BF5-917D-4DD7-9E92-3BB8E3AE633D}" presName="BalanceSpacing1" presStyleCnt="0"/>
      <dgm:spPr/>
    </dgm:pt>
    <dgm:pt modelId="{190D8F36-2F42-4113-AB55-D9072763991B}" type="pres">
      <dgm:prSet presAssocID="{4DCFF77C-DE0D-4029-B074-E9F6A4F74763}" presName="Accent1Text" presStyleLbl="node1" presStyleIdx="1" presStyleCnt="6" custScaleX="120454" custScaleY="120455" custLinFactNeighborY="2111"/>
      <dgm:spPr/>
    </dgm:pt>
    <dgm:pt modelId="{F528037A-2FE9-43A2-BAB5-030B315253F0}" type="pres">
      <dgm:prSet presAssocID="{4DCFF77C-DE0D-4029-B074-E9F6A4F74763}" presName="spaceBetweenRectangles" presStyleCnt="0"/>
      <dgm:spPr/>
    </dgm:pt>
    <dgm:pt modelId="{DBCBACC5-3E40-42E1-AA1B-ADB1F987B3CF}" type="pres">
      <dgm:prSet presAssocID="{707DFED2-7AB7-49EC-9B9D-08CA7B88805E}" presName="composite" presStyleCnt="0"/>
      <dgm:spPr/>
    </dgm:pt>
    <dgm:pt modelId="{4DF02276-9BAF-4FD2-8587-AF06A665BD46}" type="pres">
      <dgm:prSet presAssocID="{707DFED2-7AB7-49EC-9B9D-08CA7B88805E}" presName="Parent1" presStyleLbl="node1" presStyleIdx="2" presStyleCnt="6" custScaleX="120454" custScaleY="120455" custLinFactNeighborX="7955" custLinFactNeighborY="-3327">
        <dgm:presLayoutVars>
          <dgm:chMax val="1"/>
          <dgm:chPref val="1"/>
          <dgm:bulletEnabled val="1"/>
        </dgm:presLayoutVars>
      </dgm:prSet>
      <dgm:spPr/>
    </dgm:pt>
    <dgm:pt modelId="{13B3076A-F41E-468C-90E6-3F4E900362C4}" type="pres">
      <dgm:prSet presAssocID="{707DFED2-7AB7-49EC-9B9D-08CA7B88805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550E98A-CFFE-457B-809D-324589856305}" type="pres">
      <dgm:prSet presAssocID="{707DFED2-7AB7-49EC-9B9D-08CA7B88805E}" presName="BalanceSpacing" presStyleCnt="0"/>
      <dgm:spPr/>
    </dgm:pt>
    <dgm:pt modelId="{2091D4D3-AC03-45B1-B0D0-1773ADFBD9A8}" type="pres">
      <dgm:prSet presAssocID="{707DFED2-7AB7-49EC-9B9D-08CA7B88805E}" presName="BalanceSpacing1" presStyleCnt="0"/>
      <dgm:spPr/>
    </dgm:pt>
    <dgm:pt modelId="{A8CE9435-0C89-4999-B3C7-5334EE1AC937}" type="pres">
      <dgm:prSet presAssocID="{E0B742B2-0215-4695-B8B0-86F90406E2AF}" presName="Accent1Text" presStyleLbl="node1" presStyleIdx="3" presStyleCnt="6" custScaleX="120454" custScaleY="120455" custLinFactNeighborX="27274" custLinFactNeighborY="-3327"/>
      <dgm:spPr/>
    </dgm:pt>
    <dgm:pt modelId="{FC3F0BEF-5DA3-4FE9-8611-CDC931788A12}" type="pres">
      <dgm:prSet presAssocID="{E0B742B2-0215-4695-B8B0-86F90406E2AF}" presName="spaceBetweenRectangles" presStyleCnt="0"/>
      <dgm:spPr/>
    </dgm:pt>
    <dgm:pt modelId="{CC263A9C-1A53-4355-944D-82ED4959A825}" type="pres">
      <dgm:prSet presAssocID="{FC4B71D4-F1D9-4E01-A912-B6AD79B235AD}" presName="composite" presStyleCnt="0"/>
      <dgm:spPr/>
    </dgm:pt>
    <dgm:pt modelId="{8D6049F7-4BF5-4DA3-8001-FB93415F1E4D}" type="pres">
      <dgm:prSet presAssocID="{FC4B71D4-F1D9-4E01-A912-B6AD79B235AD}" presName="Parent1" presStyleLbl="node1" presStyleIdx="4" presStyleCnt="6" custScaleX="120454" custScaleY="120455" custLinFactNeighborX="19319" custLinFactNeighborY="-6787">
        <dgm:presLayoutVars>
          <dgm:chMax val="1"/>
          <dgm:chPref val="1"/>
          <dgm:bulletEnabled val="1"/>
        </dgm:presLayoutVars>
      </dgm:prSet>
      <dgm:spPr/>
    </dgm:pt>
    <dgm:pt modelId="{C52634E0-0286-4D2F-ABD2-43733B5ABA84}" type="pres">
      <dgm:prSet presAssocID="{FC4B71D4-F1D9-4E01-A912-B6AD79B235A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F5BA81F-8088-43B8-86B1-1278DC1F100A}" type="pres">
      <dgm:prSet presAssocID="{FC4B71D4-F1D9-4E01-A912-B6AD79B235AD}" presName="BalanceSpacing" presStyleCnt="0"/>
      <dgm:spPr/>
    </dgm:pt>
    <dgm:pt modelId="{43D8A70F-5110-40F0-A2F4-6A818F873ADC}" type="pres">
      <dgm:prSet presAssocID="{FC4B71D4-F1D9-4E01-A912-B6AD79B235AD}" presName="BalanceSpacing1" presStyleCnt="0"/>
      <dgm:spPr/>
    </dgm:pt>
    <dgm:pt modelId="{492D14F0-8F95-4951-8D31-57E622370C96}" type="pres">
      <dgm:prSet presAssocID="{EFD176E7-2A47-4600-94D7-8D7FBE7D524B}" presName="Accent1Text" presStyleLbl="node1" presStyleIdx="5" presStyleCnt="6" custScaleX="120454" custScaleY="120455" custLinFactNeighborY="-6787"/>
      <dgm:spPr/>
    </dgm:pt>
  </dgm:ptLst>
  <dgm:cxnLst>
    <dgm:cxn modelId="{248F0F2E-7AAD-43B1-AAC6-8C9FB76BA84A}" type="presOf" srcId="{E0B742B2-0215-4695-B8B0-86F90406E2AF}" destId="{A8CE9435-0C89-4999-B3C7-5334EE1AC937}" srcOrd="0" destOrd="0" presId="urn:microsoft.com/office/officeart/2008/layout/AlternatingHexagons"/>
    <dgm:cxn modelId="{CCFF6C3C-7B31-4C9E-8290-5A3E817768C3}" srcId="{DDD32839-0388-4A79-B174-129D35624662}" destId="{D12C2BF5-917D-4DD7-9E92-3BB8E3AE633D}" srcOrd="0" destOrd="0" parTransId="{B9ACA73C-D0E1-44A5-B3C5-FB0647494F54}" sibTransId="{4DCFF77C-DE0D-4029-B074-E9F6A4F74763}"/>
    <dgm:cxn modelId="{F4F36C5F-215A-43F6-AFFA-CF1941FF9C05}" srcId="{DDD32839-0388-4A79-B174-129D35624662}" destId="{FC4B71D4-F1D9-4E01-A912-B6AD79B235AD}" srcOrd="2" destOrd="0" parTransId="{9B936768-B7E9-4767-A517-05EDBE3313F8}" sibTransId="{EFD176E7-2A47-4600-94D7-8D7FBE7D524B}"/>
    <dgm:cxn modelId="{6AA1EA44-C04D-495C-95BE-243B76441CEE}" type="presOf" srcId="{FC4B71D4-F1D9-4E01-A912-B6AD79B235AD}" destId="{8D6049F7-4BF5-4DA3-8001-FB93415F1E4D}" srcOrd="0" destOrd="0" presId="urn:microsoft.com/office/officeart/2008/layout/AlternatingHexagons"/>
    <dgm:cxn modelId="{3D077A57-4AF1-43E6-8076-3F0DDF20311C}" type="presOf" srcId="{EFD176E7-2A47-4600-94D7-8D7FBE7D524B}" destId="{492D14F0-8F95-4951-8D31-57E622370C96}" srcOrd="0" destOrd="0" presId="urn:microsoft.com/office/officeart/2008/layout/AlternatingHexagons"/>
    <dgm:cxn modelId="{54731A7D-5464-4142-98A0-171FCBEAA513}" type="presOf" srcId="{707DFED2-7AB7-49EC-9B9D-08CA7B88805E}" destId="{4DF02276-9BAF-4FD2-8587-AF06A665BD46}" srcOrd="0" destOrd="0" presId="urn:microsoft.com/office/officeart/2008/layout/AlternatingHexagons"/>
    <dgm:cxn modelId="{B9AB8BB5-472B-4D5E-A0D1-D4E2D1E9EF74}" srcId="{DDD32839-0388-4A79-B174-129D35624662}" destId="{707DFED2-7AB7-49EC-9B9D-08CA7B88805E}" srcOrd="1" destOrd="0" parTransId="{CE758C31-B3B3-4A1B-A4C9-48EBD2F94CE7}" sibTransId="{E0B742B2-0215-4695-B8B0-86F90406E2AF}"/>
    <dgm:cxn modelId="{F06DEBB7-B995-4680-B11D-70C5AF83F5E8}" type="presOf" srcId="{DDD32839-0388-4A79-B174-129D35624662}" destId="{E7157C99-7C01-4022-AD6A-2A71F2255DB1}" srcOrd="0" destOrd="0" presId="urn:microsoft.com/office/officeart/2008/layout/AlternatingHexagons"/>
    <dgm:cxn modelId="{1D1CC6E2-3EE1-4B52-AD32-1FAB1D1AE4C0}" type="presOf" srcId="{4DCFF77C-DE0D-4029-B074-E9F6A4F74763}" destId="{190D8F36-2F42-4113-AB55-D9072763991B}" srcOrd="0" destOrd="0" presId="urn:microsoft.com/office/officeart/2008/layout/AlternatingHexagons"/>
    <dgm:cxn modelId="{7560D6FB-2B51-49A8-A54C-4F4F21B35E35}" type="presOf" srcId="{D12C2BF5-917D-4DD7-9E92-3BB8E3AE633D}" destId="{A38043D5-43A5-4F94-A911-E48EC7C6D0D2}" srcOrd="0" destOrd="0" presId="urn:microsoft.com/office/officeart/2008/layout/AlternatingHexagons"/>
    <dgm:cxn modelId="{89C0F5D7-F446-4644-9448-FF0B9CAF6878}" type="presParOf" srcId="{E7157C99-7C01-4022-AD6A-2A71F2255DB1}" destId="{30710364-EE3A-48AA-B1A6-A107B36EDD6F}" srcOrd="0" destOrd="0" presId="urn:microsoft.com/office/officeart/2008/layout/AlternatingHexagons"/>
    <dgm:cxn modelId="{01023A47-5043-4090-A7C9-EAF3CA084DF9}" type="presParOf" srcId="{30710364-EE3A-48AA-B1A6-A107B36EDD6F}" destId="{A38043D5-43A5-4F94-A911-E48EC7C6D0D2}" srcOrd="0" destOrd="0" presId="urn:microsoft.com/office/officeart/2008/layout/AlternatingHexagons"/>
    <dgm:cxn modelId="{D694BEE7-9F42-4C19-8CCD-9067C40F8361}" type="presParOf" srcId="{30710364-EE3A-48AA-B1A6-A107B36EDD6F}" destId="{1A1C42C0-CE0B-4DD9-9298-0C15DD561B41}" srcOrd="1" destOrd="0" presId="urn:microsoft.com/office/officeart/2008/layout/AlternatingHexagons"/>
    <dgm:cxn modelId="{4F200347-9D1E-4439-A8DF-4CBAF764F6A3}" type="presParOf" srcId="{30710364-EE3A-48AA-B1A6-A107B36EDD6F}" destId="{E435C2AE-4A37-4BD4-B797-A4A1833C4A32}" srcOrd="2" destOrd="0" presId="urn:microsoft.com/office/officeart/2008/layout/AlternatingHexagons"/>
    <dgm:cxn modelId="{7C48D2F2-A2DE-47A3-974B-8E01551E8E78}" type="presParOf" srcId="{30710364-EE3A-48AA-B1A6-A107B36EDD6F}" destId="{873F24F5-B5E4-4C70-902E-0B989BEE1882}" srcOrd="3" destOrd="0" presId="urn:microsoft.com/office/officeart/2008/layout/AlternatingHexagons"/>
    <dgm:cxn modelId="{2149A81A-130A-4955-8681-0C8456BE37C1}" type="presParOf" srcId="{30710364-EE3A-48AA-B1A6-A107B36EDD6F}" destId="{190D8F36-2F42-4113-AB55-D9072763991B}" srcOrd="4" destOrd="0" presId="urn:microsoft.com/office/officeart/2008/layout/AlternatingHexagons"/>
    <dgm:cxn modelId="{48211EC5-0E7B-4818-947E-9024D3A87E31}" type="presParOf" srcId="{E7157C99-7C01-4022-AD6A-2A71F2255DB1}" destId="{F528037A-2FE9-43A2-BAB5-030B315253F0}" srcOrd="1" destOrd="0" presId="urn:microsoft.com/office/officeart/2008/layout/AlternatingHexagons"/>
    <dgm:cxn modelId="{D470D7AC-4FD9-4075-91CB-11B23F6617D8}" type="presParOf" srcId="{E7157C99-7C01-4022-AD6A-2A71F2255DB1}" destId="{DBCBACC5-3E40-42E1-AA1B-ADB1F987B3CF}" srcOrd="2" destOrd="0" presId="urn:microsoft.com/office/officeart/2008/layout/AlternatingHexagons"/>
    <dgm:cxn modelId="{5645CC47-1DB9-43EF-A7B7-D89EEE0437E9}" type="presParOf" srcId="{DBCBACC5-3E40-42E1-AA1B-ADB1F987B3CF}" destId="{4DF02276-9BAF-4FD2-8587-AF06A665BD46}" srcOrd="0" destOrd="0" presId="urn:microsoft.com/office/officeart/2008/layout/AlternatingHexagons"/>
    <dgm:cxn modelId="{74FB0DB2-CEED-4762-A367-6CE24D0CFA80}" type="presParOf" srcId="{DBCBACC5-3E40-42E1-AA1B-ADB1F987B3CF}" destId="{13B3076A-F41E-468C-90E6-3F4E900362C4}" srcOrd="1" destOrd="0" presId="urn:microsoft.com/office/officeart/2008/layout/AlternatingHexagons"/>
    <dgm:cxn modelId="{C01A679D-6081-4FA3-A7B7-E356EBEC71CC}" type="presParOf" srcId="{DBCBACC5-3E40-42E1-AA1B-ADB1F987B3CF}" destId="{B550E98A-CFFE-457B-809D-324589856305}" srcOrd="2" destOrd="0" presId="urn:microsoft.com/office/officeart/2008/layout/AlternatingHexagons"/>
    <dgm:cxn modelId="{3B829231-E95F-4DDE-8DED-CF0EACFDC845}" type="presParOf" srcId="{DBCBACC5-3E40-42E1-AA1B-ADB1F987B3CF}" destId="{2091D4D3-AC03-45B1-B0D0-1773ADFBD9A8}" srcOrd="3" destOrd="0" presId="urn:microsoft.com/office/officeart/2008/layout/AlternatingHexagons"/>
    <dgm:cxn modelId="{C69AE056-DB78-4FE4-9A05-473FE431D27C}" type="presParOf" srcId="{DBCBACC5-3E40-42E1-AA1B-ADB1F987B3CF}" destId="{A8CE9435-0C89-4999-B3C7-5334EE1AC937}" srcOrd="4" destOrd="0" presId="urn:microsoft.com/office/officeart/2008/layout/AlternatingHexagons"/>
    <dgm:cxn modelId="{623460F4-A49B-46F4-8053-3A99B903EF72}" type="presParOf" srcId="{E7157C99-7C01-4022-AD6A-2A71F2255DB1}" destId="{FC3F0BEF-5DA3-4FE9-8611-CDC931788A12}" srcOrd="3" destOrd="0" presId="urn:microsoft.com/office/officeart/2008/layout/AlternatingHexagons"/>
    <dgm:cxn modelId="{9FA98720-A558-4F2C-B922-16FE57312374}" type="presParOf" srcId="{E7157C99-7C01-4022-AD6A-2A71F2255DB1}" destId="{CC263A9C-1A53-4355-944D-82ED4959A825}" srcOrd="4" destOrd="0" presId="urn:microsoft.com/office/officeart/2008/layout/AlternatingHexagons"/>
    <dgm:cxn modelId="{4A18FAD4-F8C2-42FB-87BF-DB061AC495F9}" type="presParOf" srcId="{CC263A9C-1A53-4355-944D-82ED4959A825}" destId="{8D6049F7-4BF5-4DA3-8001-FB93415F1E4D}" srcOrd="0" destOrd="0" presId="urn:microsoft.com/office/officeart/2008/layout/AlternatingHexagons"/>
    <dgm:cxn modelId="{4D4C619F-6E67-4A9C-854A-7138A1B4F276}" type="presParOf" srcId="{CC263A9C-1A53-4355-944D-82ED4959A825}" destId="{C52634E0-0286-4D2F-ABD2-43733B5ABA84}" srcOrd="1" destOrd="0" presId="urn:microsoft.com/office/officeart/2008/layout/AlternatingHexagons"/>
    <dgm:cxn modelId="{D200A43A-7150-45AB-B482-8EC7B03B11DE}" type="presParOf" srcId="{CC263A9C-1A53-4355-944D-82ED4959A825}" destId="{BF5BA81F-8088-43B8-86B1-1278DC1F100A}" srcOrd="2" destOrd="0" presId="urn:microsoft.com/office/officeart/2008/layout/AlternatingHexagons"/>
    <dgm:cxn modelId="{B894C33D-7D25-4190-BE2A-F33B889E561E}" type="presParOf" srcId="{CC263A9C-1A53-4355-944D-82ED4959A825}" destId="{43D8A70F-5110-40F0-A2F4-6A818F873ADC}" srcOrd="3" destOrd="0" presId="urn:microsoft.com/office/officeart/2008/layout/AlternatingHexagons"/>
    <dgm:cxn modelId="{40BE5DC8-D930-4404-95C0-A765195F2B62}" type="presParOf" srcId="{CC263A9C-1A53-4355-944D-82ED4959A825}" destId="{492D14F0-8F95-4951-8D31-57E622370C9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2F427-A24F-4138-939B-305D4F995128}">
      <dsp:nvSpPr>
        <dsp:cNvPr id="0" name=""/>
        <dsp:cNvSpPr/>
      </dsp:nvSpPr>
      <dsp:spPr>
        <a:xfrm>
          <a:off x="509984" y="1963"/>
          <a:ext cx="1974453" cy="197445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2060"/>
              </a:solidFill>
            </a:rPr>
            <a:t>Covid-19</a:t>
          </a:r>
        </a:p>
      </dsp:txBody>
      <dsp:txXfrm>
        <a:off x="799136" y="291115"/>
        <a:ext cx="1396149" cy="1396149"/>
      </dsp:txXfrm>
    </dsp:sp>
    <dsp:sp modelId="{DD0A5740-B08F-42C0-AFB5-9333F10AF3D6}">
      <dsp:nvSpPr>
        <dsp:cNvPr id="0" name=""/>
        <dsp:cNvSpPr/>
      </dsp:nvSpPr>
      <dsp:spPr>
        <a:xfrm>
          <a:off x="924619" y="2136742"/>
          <a:ext cx="1145182" cy="1145182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076413" y="2574660"/>
        <a:ext cx="841594" cy="269346"/>
      </dsp:txXfrm>
    </dsp:sp>
    <dsp:sp modelId="{70C23358-DE55-4F60-9ECC-3682544F07CB}">
      <dsp:nvSpPr>
        <dsp:cNvPr id="0" name=""/>
        <dsp:cNvSpPr/>
      </dsp:nvSpPr>
      <dsp:spPr>
        <a:xfrm>
          <a:off x="509984" y="3442250"/>
          <a:ext cx="1974453" cy="197445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8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>
              <a:solidFill>
                <a:srgbClr val="002060"/>
              </a:solidFill>
            </a:rPr>
            <a:t>Δυσκολία μετακινήσεων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799136" y="3731402"/>
        <a:ext cx="1396149" cy="1396149"/>
      </dsp:txXfrm>
    </dsp:sp>
    <dsp:sp modelId="{51B46977-C251-4C70-8012-CFF2C4C94867}">
      <dsp:nvSpPr>
        <dsp:cNvPr id="0" name=""/>
        <dsp:cNvSpPr/>
      </dsp:nvSpPr>
      <dsp:spPr>
        <a:xfrm rot="63064">
          <a:off x="2757822" y="2370531"/>
          <a:ext cx="579778" cy="734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2757837" y="2515835"/>
        <a:ext cx="405845" cy="440698"/>
      </dsp:txXfrm>
    </dsp:sp>
    <dsp:sp modelId="{BE85E65D-E8D5-4DCE-A53F-60B793320088}">
      <dsp:nvSpPr>
        <dsp:cNvPr id="0" name=""/>
        <dsp:cNvSpPr/>
      </dsp:nvSpPr>
      <dsp:spPr>
        <a:xfrm>
          <a:off x="3577842" y="809277"/>
          <a:ext cx="3948906" cy="3948906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002060"/>
              </a:solidFill>
            </a:rPr>
            <a:t>Phys</a:t>
          </a:r>
          <a:r>
            <a:rPr lang="en-US" sz="2400" kern="1200" dirty="0">
              <a:solidFill>
                <a:srgbClr val="002060"/>
              </a:solidFill>
            </a:rPr>
            <a:t>iotherapy </a:t>
          </a:r>
          <a:r>
            <a:rPr lang="en-US" sz="3600" b="1" kern="1200" dirty="0">
              <a:solidFill>
                <a:srgbClr val="002060"/>
              </a:solidFill>
            </a:rPr>
            <a:t>AI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156146" y="1387581"/>
        <a:ext cx="2792298" cy="27922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5AEFD-4D1D-4989-89A2-D7589C3EB435}">
      <dsp:nvSpPr>
        <dsp:cNvPr id="0" name=""/>
        <dsp:cNvSpPr/>
      </dsp:nvSpPr>
      <dsp:spPr>
        <a:xfrm>
          <a:off x="2453039" y="0"/>
          <a:ext cx="3180821" cy="318130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ECE75-3838-45F0-AE50-5BF66630D4FF}">
      <dsp:nvSpPr>
        <dsp:cNvPr id="0" name=""/>
        <dsp:cNvSpPr/>
      </dsp:nvSpPr>
      <dsp:spPr>
        <a:xfrm>
          <a:off x="3156105" y="1148547"/>
          <a:ext cx="1767521" cy="8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strike="noStrike" kern="1200" spc="-1" dirty="0">
              <a:latin typeface="Arial"/>
              <a:ea typeface="DejaVu Sans"/>
            </a:rPr>
            <a:t>🔓Trojan insertion phase</a:t>
          </a:r>
          <a:endParaRPr lang="en-US" sz="2000" kern="1200" dirty="0"/>
        </a:p>
      </dsp:txBody>
      <dsp:txXfrm>
        <a:off x="3156105" y="1148547"/>
        <a:ext cx="1767521" cy="883549"/>
      </dsp:txXfrm>
    </dsp:sp>
    <dsp:sp modelId="{B73712C4-2B7E-4517-AEBD-0C7F3E8C9F09}">
      <dsp:nvSpPr>
        <dsp:cNvPr id="0" name=""/>
        <dsp:cNvSpPr/>
      </dsp:nvSpPr>
      <dsp:spPr>
        <a:xfrm>
          <a:off x="1569577" y="1827895"/>
          <a:ext cx="3180821" cy="318130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1919C-CE3A-4F08-9E0E-F2E00B231E19}">
      <dsp:nvSpPr>
        <dsp:cNvPr id="0" name=""/>
        <dsp:cNvSpPr/>
      </dsp:nvSpPr>
      <dsp:spPr>
        <a:xfrm>
          <a:off x="2204722" y="2996692"/>
          <a:ext cx="2312465" cy="8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strike="noStrike" kern="1200" spc="-1" dirty="0">
              <a:latin typeface="Arial"/>
              <a:ea typeface="DejaVu Sans"/>
            </a:rPr>
            <a:t>⚙Accumulation phase</a:t>
          </a:r>
          <a:endParaRPr lang="en-US" sz="2000" kern="1200" dirty="0"/>
        </a:p>
      </dsp:txBody>
      <dsp:txXfrm>
        <a:off x="2204722" y="2996692"/>
        <a:ext cx="2312465" cy="883549"/>
      </dsp:txXfrm>
    </dsp:sp>
    <dsp:sp modelId="{A81EA8BA-16E1-4BF6-9781-1EC26B34C3CF}">
      <dsp:nvSpPr>
        <dsp:cNvPr id="0" name=""/>
        <dsp:cNvSpPr/>
      </dsp:nvSpPr>
      <dsp:spPr>
        <a:xfrm>
          <a:off x="2679430" y="3874531"/>
          <a:ext cx="2732818" cy="273391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9CFD5-32B9-4CB7-9265-C24DFDA46349}">
      <dsp:nvSpPr>
        <dsp:cNvPr id="0" name=""/>
        <dsp:cNvSpPr/>
      </dsp:nvSpPr>
      <dsp:spPr>
        <a:xfrm>
          <a:off x="3160287" y="4828129"/>
          <a:ext cx="1767521" cy="8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strike="noStrike" kern="1200" spc="-1" dirty="0">
              <a:latin typeface="Arial"/>
              <a:ea typeface="DejaVu Sans"/>
            </a:rPr>
            <a:t>⚔Attack phase</a:t>
          </a:r>
          <a:endParaRPr lang="en-US" sz="2000" kern="1200" dirty="0"/>
        </a:p>
      </dsp:txBody>
      <dsp:txXfrm>
        <a:off x="3160287" y="4828129"/>
        <a:ext cx="1767521" cy="8835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0F661-E2D1-4B94-BBFC-BF5412B4EB1B}">
      <dsp:nvSpPr>
        <dsp:cNvPr id="0" name=""/>
        <dsp:cNvSpPr/>
      </dsp:nvSpPr>
      <dsp:spPr>
        <a:xfrm>
          <a:off x="4770127" y="2003373"/>
          <a:ext cx="2306947" cy="2085549"/>
        </a:xfrm>
        <a:prstGeom prst="ellipse">
          <a:avLst/>
        </a:prstGeom>
        <a:solidFill>
          <a:schemeClr val="accent5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physAI</a:t>
          </a:r>
          <a:endParaRPr lang="en-US" sz="4400" kern="1200" dirty="0"/>
        </a:p>
      </dsp:txBody>
      <dsp:txXfrm>
        <a:off x="5107972" y="2308795"/>
        <a:ext cx="1631257" cy="1474705"/>
      </dsp:txXfrm>
    </dsp:sp>
    <dsp:sp modelId="{C1B54FBD-39E4-4365-B95C-23DE27B8CEC0}">
      <dsp:nvSpPr>
        <dsp:cNvPr id="0" name=""/>
        <dsp:cNvSpPr/>
      </dsp:nvSpPr>
      <dsp:spPr>
        <a:xfrm rot="9625176">
          <a:off x="2808965" y="3769916"/>
          <a:ext cx="2102036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102036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807432" y="3727622"/>
        <a:ext cx="105101" cy="105101"/>
      </dsp:txXfrm>
    </dsp:sp>
    <dsp:sp modelId="{41AB0AD1-F261-4E1B-A6AB-24520E89A1D4}">
      <dsp:nvSpPr>
        <dsp:cNvPr id="0" name=""/>
        <dsp:cNvSpPr/>
      </dsp:nvSpPr>
      <dsp:spPr>
        <a:xfrm>
          <a:off x="71892" y="3559076"/>
          <a:ext cx="2956104" cy="20855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Αλληλεπίδραση Ανθρώπου Υπολογιστή</a:t>
          </a:r>
          <a:endParaRPr lang="en-US" sz="2400" kern="1200" dirty="0"/>
        </a:p>
      </dsp:txBody>
      <dsp:txXfrm>
        <a:off x="504803" y="3864498"/>
        <a:ext cx="2090282" cy="1474705"/>
      </dsp:txXfrm>
    </dsp:sp>
    <dsp:sp modelId="{46CAEBE3-DC86-481E-AEC0-ECBEC320AB2F}">
      <dsp:nvSpPr>
        <dsp:cNvPr id="0" name=""/>
        <dsp:cNvSpPr/>
      </dsp:nvSpPr>
      <dsp:spPr>
        <a:xfrm rot="566515">
          <a:off x="7041540" y="3424347"/>
          <a:ext cx="2435868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435868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198578" y="3373708"/>
        <a:ext cx="121793" cy="121793"/>
      </dsp:txXfrm>
    </dsp:sp>
    <dsp:sp modelId="{58A695AF-98E9-4245-B318-F351F3193514}">
      <dsp:nvSpPr>
        <dsp:cNvPr id="0" name=""/>
        <dsp:cNvSpPr/>
      </dsp:nvSpPr>
      <dsp:spPr>
        <a:xfrm>
          <a:off x="9433657" y="2803782"/>
          <a:ext cx="2605942" cy="20855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Επίδοση Υπολογιστικών Συστημάτων</a:t>
          </a:r>
          <a:endParaRPr lang="en-US" sz="2400" kern="1200" dirty="0"/>
        </a:p>
      </dsp:txBody>
      <dsp:txXfrm>
        <a:off x="9815288" y="3109204"/>
        <a:ext cx="1842680" cy="1474705"/>
      </dsp:txXfrm>
    </dsp:sp>
    <dsp:sp modelId="{660162FF-E3E3-4776-BF53-DC4AF35CF479}">
      <dsp:nvSpPr>
        <dsp:cNvPr id="0" name=""/>
        <dsp:cNvSpPr/>
      </dsp:nvSpPr>
      <dsp:spPr>
        <a:xfrm rot="2601974">
          <a:off x="6627218" y="4025503"/>
          <a:ext cx="688209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688209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54117" y="4018555"/>
        <a:ext cx="34410" cy="34410"/>
      </dsp:txXfrm>
    </dsp:sp>
    <dsp:sp modelId="{39323E01-02DE-40AF-A4AF-E28A2399502C}">
      <dsp:nvSpPr>
        <dsp:cNvPr id="0" name=""/>
        <dsp:cNvSpPr/>
      </dsp:nvSpPr>
      <dsp:spPr>
        <a:xfrm>
          <a:off x="6809438" y="4006746"/>
          <a:ext cx="2470344" cy="20855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Λειτουργικά Συστήματα</a:t>
          </a:r>
          <a:endParaRPr lang="en-US" sz="2400" kern="1200" dirty="0"/>
        </a:p>
      </dsp:txBody>
      <dsp:txXfrm>
        <a:off x="7171212" y="4312168"/>
        <a:ext cx="1746796" cy="1474705"/>
      </dsp:txXfrm>
    </dsp:sp>
    <dsp:sp modelId="{DFD45354-3951-4F84-B7E8-ABD1620F6D5C}">
      <dsp:nvSpPr>
        <dsp:cNvPr id="0" name=""/>
        <dsp:cNvSpPr/>
      </dsp:nvSpPr>
      <dsp:spPr>
        <a:xfrm rot="11545088">
          <a:off x="2028312" y="2487254"/>
          <a:ext cx="2807421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807421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361837" y="2427326"/>
        <a:ext cx="140371" cy="140371"/>
      </dsp:txXfrm>
    </dsp:sp>
    <dsp:sp modelId="{2C6CAA08-48C9-4E80-9B0F-09578DF5C385}">
      <dsp:nvSpPr>
        <dsp:cNvPr id="0" name=""/>
        <dsp:cNvSpPr/>
      </dsp:nvSpPr>
      <dsp:spPr>
        <a:xfrm>
          <a:off x="0" y="928634"/>
          <a:ext cx="2085549" cy="20855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Νευρωνικά Δίκτυα</a:t>
          </a:r>
          <a:endParaRPr lang="en-US" sz="2400" kern="1200" dirty="0"/>
        </a:p>
      </dsp:txBody>
      <dsp:txXfrm>
        <a:off x="305422" y="1234056"/>
        <a:ext cx="1474705" cy="1474705"/>
      </dsp:txXfrm>
    </dsp:sp>
    <dsp:sp modelId="{8FD0947E-43E8-4AEB-8228-D745007497DA}">
      <dsp:nvSpPr>
        <dsp:cNvPr id="0" name=""/>
        <dsp:cNvSpPr/>
      </dsp:nvSpPr>
      <dsp:spPr>
        <a:xfrm rot="7830783">
          <a:off x="4556307" y="4166289"/>
          <a:ext cx="802791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802791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937634" y="4156477"/>
        <a:ext cx="40139" cy="40139"/>
      </dsp:txXfrm>
    </dsp:sp>
    <dsp:sp modelId="{8EAD8250-B1DA-4471-A818-915BCB3EE30E}">
      <dsp:nvSpPr>
        <dsp:cNvPr id="0" name=""/>
        <dsp:cNvSpPr/>
      </dsp:nvSpPr>
      <dsp:spPr>
        <a:xfrm>
          <a:off x="2976765" y="4231714"/>
          <a:ext cx="2085549" cy="20855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Τεχνολογία Πολυμέσων</a:t>
          </a:r>
          <a:endParaRPr lang="en-US" sz="2400" kern="1200" dirty="0"/>
        </a:p>
      </dsp:txBody>
      <dsp:txXfrm>
        <a:off x="3282187" y="4537136"/>
        <a:ext cx="1474705" cy="1474705"/>
      </dsp:txXfrm>
    </dsp:sp>
    <dsp:sp modelId="{7D323054-D5AB-4985-9FC8-C961C1F7FE54}">
      <dsp:nvSpPr>
        <dsp:cNvPr id="0" name=""/>
        <dsp:cNvSpPr/>
      </dsp:nvSpPr>
      <dsp:spPr>
        <a:xfrm rot="19307106">
          <a:off x="6676783" y="2014313"/>
          <a:ext cx="1088633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1088633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93884" y="1997354"/>
        <a:ext cx="54431" cy="54431"/>
      </dsp:txXfrm>
    </dsp:sp>
    <dsp:sp modelId="{23E21C51-C433-41D0-A803-8773A4487DFE}">
      <dsp:nvSpPr>
        <dsp:cNvPr id="0" name=""/>
        <dsp:cNvSpPr/>
      </dsp:nvSpPr>
      <dsp:spPr>
        <a:xfrm>
          <a:off x="7425296" y="0"/>
          <a:ext cx="2085549" cy="20855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Τεχνολογία Λογισμικού</a:t>
          </a:r>
          <a:endParaRPr lang="en-US" sz="2400" kern="1200" dirty="0"/>
        </a:p>
      </dsp:txBody>
      <dsp:txXfrm>
        <a:off x="7730718" y="305422"/>
        <a:ext cx="1474705" cy="1474705"/>
      </dsp:txXfrm>
    </dsp:sp>
    <dsp:sp modelId="{50DA18C4-7D9A-404B-9915-D00EDF0CC855}">
      <dsp:nvSpPr>
        <dsp:cNvPr id="0" name=""/>
        <dsp:cNvSpPr/>
      </dsp:nvSpPr>
      <dsp:spPr>
        <a:xfrm rot="20508714">
          <a:off x="6937330" y="2240086"/>
          <a:ext cx="2816836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816836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275328" y="2179922"/>
        <a:ext cx="140841" cy="140841"/>
      </dsp:txXfrm>
    </dsp:sp>
    <dsp:sp modelId="{55C62B5C-37BC-46D8-9256-BA1EB3CD340D}">
      <dsp:nvSpPr>
        <dsp:cNvPr id="0" name=""/>
        <dsp:cNvSpPr/>
      </dsp:nvSpPr>
      <dsp:spPr>
        <a:xfrm>
          <a:off x="9631698" y="442459"/>
          <a:ext cx="2085549" cy="20855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Τεχνολογία Ανάπτυξης Λογισμικού Υπηρεσιών</a:t>
          </a:r>
          <a:endParaRPr lang="en-US" sz="2400" kern="1200" dirty="0"/>
        </a:p>
      </dsp:txBody>
      <dsp:txXfrm>
        <a:off x="9937120" y="747881"/>
        <a:ext cx="1474705" cy="1474705"/>
      </dsp:txXfrm>
    </dsp:sp>
    <dsp:sp modelId="{A5572B9E-8182-4995-BA76-7367CDC19E48}">
      <dsp:nvSpPr>
        <dsp:cNvPr id="0" name=""/>
        <dsp:cNvSpPr/>
      </dsp:nvSpPr>
      <dsp:spPr>
        <a:xfrm rot="12937689">
          <a:off x="3899568" y="2028151"/>
          <a:ext cx="1235795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1235795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486571" y="2007514"/>
        <a:ext cx="61789" cy="61789"/>
      </dsp:txXfrm>
    </dsp:sp>
    <dsp:sp modelId="{807D17D5-C512-4E8D-8919-B1749817411B}">
      <dsp:nvSpPr>
        <dsp:cNvPr id="0" name=""/>
        <dsp:cNvSpPr/>
      </dsp:nvSpPr>
      <dsp:spPr>
        <a:xfrm>
          <a:off x="2009244" y="0"/>
          <a:ext cx="2237955" cy="20855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Τεχνητή Νοημοσύνη</a:t>
          </a:r>
          <a:endParaRPr lang="en-US" sz="2400" kern="1200" dirty="0"/>
        </a:p>
      </dsp:txBody>
      <dsp:txXfrm>
        <a:off x="2336985" y="305422"/>
        <a:ext cx="1582473" cy="1474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CC00B-21A9-4D68-A998-16DCB10F061F}">
      <dsp:nvSpPr>
        <dsp:cNvPr id="0" name=""/>
        <dsp:cNvSpPr/>
      </dsp:nvSpPr>
      <dsp:spPr>
        <a:xfrm>
          <a:off x="95973" y="363611"/>
          <a:ext cx="5739289" cy="52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chemeClr val="accent6"/>
              </a:solidFill>
            </a:rPr>
            <a:t>Περιβάλλον εκτέλεσης:</a:t>
          </a:r>
          <a:endParaRPr lang="en-US" sz="1800" i="1" kern="1200" dirty="0">
            <a:solidFill>
              <a:schemeClr val="accent6"/>
            </a:solidFill>
          </a:endParaRPr>
        </a:p>
      </dsp:txBody>
      <dsp:txXfrm>
        <a:off x="95973" y="363611"/>
        <a:ext cx="5739289" cy="521753"/>
      </dsp:txXfrm>
    </dsp:sp>
    <dsp:sp modelId="{FBC6B117-4C6D-441E-B8ED-960BA3CD7F69}">
      <dsp:nvSpPr>
        <dsp:cNvPr id="0" name=""/>
        <dsp:cNvSpPr/>
      </dsp:nvSpPr>
      <dsp:spPr>
        <a:xfrm>
          <a:off x="95973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FD1D2-4859-4AC3-83B3-DF9E544C204D}">
      <dsp:nvSpPr>
        <dsp:cNvPr id="0" name=""/>
        <dsp:cNvSpPr/>
      </dsp:nvSpPr>
      <dsp:spPr>
        <a:xfrm>
          <a:off x="902662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8788"/>
            <a:satOff val="1800"/>
            <a:lumOff val="441"/>
            <a:alphaOff val="0"/>
          </a:schemeClr>
        </a:solidFill>
        <a:ln w="15875" cap="flat" cmpd="sng" algn="ctr">
          <a:solidFill>
            <a:schemeClr val="accent5">
              <a:hueOff val="18788"/>
              <a:satOff val="1800"/>
              <a:lumOff val="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FD05D-4A22-4D24-B1D9-1443EAD4720D}">
      <dsp:nvSpPr>
        <dsp:cNvPr id="0" name=""/>
        <dsp:cNvSpPr/>
      </dsp:nvSpPr>
      <dsp:spPr>
        <a:xfrm>
          <a:off x="1709989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7577"/>
            <a:satOff val="3600"/>
            <a:lumOff val="882"/>
            <a:alphaOff val="0"/>
          </a:schemeClr>
        </a:solidFill>
        <a:ln w="15875" cap="flat" cmpd="sng" algn="ctr">
          <a:solidFill>
            <a:schemeClr val="accent5">
              <a:hueOff val="37577"/>
              <a:satOff val="3600"/>
              <a:lumOff val="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DB224-4899-437D-A8BE-80825ED0E3A9}">
      <dsp:nvSpPr>
        <dsp:cNvPr id="0" name=""/>
        <dsp:cNvSpPr/>
      </dsp:nvSpPr>
      <dsp:spPr>
        <a:xfrm>
          <a:off x="2516678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56365"/>
            <a:satOff val="5400"/>
            <a:lumOff val="1323"/>
            <a:alphaOff val="0"/>
          </a:schemeClr>
        </a:solidFill>
        <a:ln w="15875" cap="flat" cmpd="sng" algn="ctr">
          <a:solidFill>
            <a:schemeClr val="accent5">
              <a:hueOff val="56365"/>
              <a:satOff val="5400"/>
              <a:lumOff val="13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3B451-E758-4B08-A5E5-7A2309DD2AF9}">
      <dsp:nvSpPr>
        <dsp:cNvPr id="0" name=""/>
        <dsp:cNvSpPr/>
      </dsp:nvSpPr>
      <dsp:spPr>
        <a:xfrm>
          <a:off x="3324004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75153"/>
            <a:satOff val="7200"/>
            <a:lumOff val="1765"/>
            <a:alphaOff val="0"/>
          </a:schemeClr>
        </a:solidFill>
        <a:ln w="15875" cap="flat" cmpd="sng" algn="ctr">
          <a:solidFill>
            <a:schemeClr val="accent5">
              <a:hueOff val="75153"/>
              <a:satOff val="7200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7A340-DCE5-4DFF-B7D1-A97270765EEE}">
      <dsp:nvSpPr>
        <dsp:cNvPr id="0" name=""/>
        <dsp:cNvSpPr/>
      </dsp:nvSpPr>
      <dsp:spPr>
        <a:xfrm>
          <a:off x="4130693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93942"/>
            <a:satOff val="9000"/>
            <a:lumOff val="2206"/>
            <a:alphaOff val="0"/>
          </a:schemeClr>
        </a:solidFill>
        <a:ln w="15875" cap="flat" cmpd="sng" algn="ctr">
          <a:solidFill>
            <a:schemeClr val="accent5">
              <a:hueOff val="93942"/>
              <a:satOff val="9000"/>
              <a:lumOff val="22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2170F-3A9B-48DD-BF79-F221C680D9C9}">
      <dsp:nvSpPr>
        <dsp:cNvPr id="0" name=""/>
        <dsp:cNvSpPr/>
      </dsp:nvSpPr>
      <dsp:spPr>
        <a:xfrm>
          <a:off x="4938020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12730"/>
            <a:satOff val="10800"/>
            <a:lumOff val="2647"/>
            <a:alphaOff val="0"/>
          </a:schemeClr>
        </a:solidFill>
        <a:ln w="15875" cap="flat" cmpd="sng" algn="ctr">
          <a:solidFill>
            <a:schemeClr val="accent5">
              <a:hueOff val="112730"/>
              <a:satOff val="10800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BF0FD-74F4-42FC-B4F1-382EA0DB5483}">
      <dsp:nvSpPr>
        <dsp:cNvPr id="0" name=""/>
        <dsp:cNvSpPr/>
      </dsp:nvSpPr>
      <dsp:spPr>
        <a:xfrm>
          <a:off x="95973" y="991647"/>
          <a:ext cx="5813899" cy="850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6">
                  <a:lumMod val="50000"/>
                </a:schemeClr>
              </a:solidFill>
            </a:rPr>
            <a:t>Android</a:t>
          </a:r>
          <a:r>
            <a:rPr lang="en-US" sz="3600" b="1" kern="1200" dirty="0"/>
            <a:t>, </a:t>
          </a:r>
          <a:r>
            <a:rPr lang="en-US" sz="3600" b="1" kern="1200" dirty="0">
              <a:solidFill>
                <a:schemeClr val="accent6">
                  <a:lumMod val="50000"/>
                </a:schemeClr>
              </a:solidFill>
            </a:rPr>
            <a:t>iOS</a:t>
          </a:r>
          <a:r>
            <a:rPr lang="en-US" sz="3600" b="1" kern="1200" dirty="0"/>
            <a:t>, </a:t>
          </a:r>
          <a:r>
            <a:rPr lang="en-US" sz="3600" b="1" kern="1200" dirty="0">
              <a:solidFill>
                <a:schemeClr val="accent6">
                  <a:lumMod val="50000"/>
                </a:schemeClr>
              </a:solidFill>
            </a:rPr>
            <a:t>Web</a:t>
          </a:r>
        </a:p>
      </dsp:txBody>
      <dsp:txXfrm>
        <a:off x="95973" y="991647"/>
        <a:ext cx="5813899" cy="850265"/>
      </dsp:txXfrm>
    </dsp:sp>
    <dsp:sp modelId="{67C15DF9-EEA6-416A-AED5-983BCA01FF7C}">
      <dsp:nvSpPr>
        <dsp:cNvPr id="0" name=""/>
        <dsp:cNvSpPr/>
      </dsp:nvSpPr>
      <dsp:spPr>
        <a:xfrm>
          <a:off x="95973" y="2062383"/>
          <a:ext cx="5739289" cy="52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Τρόπος Διάθεσης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sp:txBody>
      <dsp:txXfrm>
        <a:off x="95973" y="2062383"/>
        <a:ext cx="5739289" cy="521753"/>
      </dsp:txXfrm>
    </dsp:sp>
    <dsp:sp modelId="{93C6078A-2EE8-4359-9FC9-30CBE837F4EE}">
      <dsp:nvSpPr>
        <dsp:cNvPr id="0" name=""/>
        <dsp:cNvSpPr/>
      </dsp:nvSpPr>
      <dsp:spPr>
        <a:xfrm>
          <a:off x="95973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31519"/>
            <a:satOff val="12600"/>
            <a:lumOff val="3088"/>
            <a:alphaOff val="0"/>
          </a:schemeClr>
        </a:solidFill>
        <a:ln w="15875" cap="flat" cmpd="sng" algn="ctr">
          <a:solidFill>
            <a:schemeClr val="accent5">
              <a:hueOff val="131519"/>
              <a:satOff val="12600"/>
              <a:lumOff val="30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320CF-94F1-4782-B500-B349150956AC}">
      <dsp:nvSpPr>
        <dsp:cNvPr id="0" name=""/>
        <dsp:cNvSpPr/>
      </dsp:nvSpPr>
      <dsp:spPr>
        <a:xfrm>
          <a:off x="902662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50307"/>
            <a:satOff val="14400"/>
            <a:lumOff val="3529"/>
            <a:alphaOff val="0"/>
          </a:schemeClr>
        </a:solidFill>
        <a:ln w="15875" cap="flat" cmpd="sng" algn="ctr">
          <a:solidFill>
            <a:schemeClr val="accent5">
              <a:hueOff val="150307"/>
              <a:satOff val="14400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0D91D-129D-4404-B140-4DC60A0897E4}">
      <dsp:nvSpPr>
        <dsp:cNvPr id="0" name=""/>
        <dsp:cNvSpPr/>
      </dsp:nvSpPr>
      <dsp:spPr>
        <a:xfrm>
          <a:off x="1709989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69095"/>
            <a:satOff val="16200"/>
            <a:lumOff val="3970"/>
            <a:alphaOff val="0"/>
          </a:schemeClr>
        </a:solidFill>
        <a:ln w="15875" cap="flat" cmpd="sng" algn="ctr">
          <a:solidFill>
            <a:schemeClr val="accent5">
              <a:hueOff val="169095"/>
              <a:satOff val="16200"/>
              <a:lumOff val="39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D38D5-537A-4805-AF60-847F56AEE838}">
      <dsp:nvSpPr>
        <dsp:cNvPr id="0" name=""/>
        <dsp:cNvSpPr/>
      </dsp:nvSpPr>
      <dsp:spPr>
        <a:xfrm>
          <a:off x="2516678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87884"/>
            <a:satOff val="18001"/>
            <a:lumOff val="4411"/>
            <a:alphaOff val="0"/>
          </a:schemeClr>
        </a:solidFill>
        <a:ln w="15875" cap="flat" cmpd="sng" algn="ctr">
          <a:solidFill>
            <a:schemeClr val="accent5">
              <a:hueOff val="187884"/>
              <a:satOff val="18001"/>
              <a:lumOff val="4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97970-04C5-469E-9929-DEDCEDA42E70}">
      <dsp:nvSpPr>
        <dsp:cNvPr id="0" name=""/>
        <dsp:cNvSpPr/>
      </dsp:nvSpPr>
      <dsp:spPr>
        <a:xfrm>
          <a:off x="3324004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06672"/>
            <a:satOff val="19801"/>
            <a:lumOff val="4853"/>
            <a:alphaOff val="0"/>
          </a:schemeClr>
        </a:solidFill>
        <a:ln w="15875" cap="flat" cmpd="sng" algn="ctr">
          <a:solidFill>
            <a:schemeClr val="accent5">
              <a:hueOff val="206672"/>
              <a:satOff val="19801"/>
              <a:lumOff val="48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F77FC-0775-42DF-A742-74D7DC0A0CB7}">
      <dsp:nvSpPr>
        <dsp:cNvPr id="0" name=""/>
        <dsp:cNvSpPr/>
      </dsp:nvSpPr>
      <dsp:spPr>
        <a:xfrm>
          <a:off x="4130693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25460"/>
            <a:satOff val="21601"/>
            <a:lumOff val="5294"/>
            <a:alphaOff val="0"/>
          </a:schemeClr>
        </a:solidFill>
        <a:ln w="15875" cap="flat" cmpd="sng" algn="ctr">
          <a:solidFill>
            <a:schemeClr val="accent5">
              <a:hueOff val="225460"/>
              <a:satOff val="21601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D18FF-DFC5-4F1E-952A-A85205CAFC8F}">
      <dsp:nvSpPr>
        <dsp:cNvPr id="0" name=""/>
        <dsp:cNvSpPr/>
      </dsp:nvSpPr>
      <dsp:spPr>
        <a:xfrm>
          <a:off x="4938020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44249"/>
            <a:satOff val="23401"/>
            <a:lumOff val="5735"/>
            <a:alphaOff val="0"/>
          </a:schemeClr>
        </a:solidFill>
        <a:ln w="15875" cap="flat" cmpd="sng" algn="ctr">
          <a:solidFill>
            <a:schemeClr val="accent5">
              <a:hueOff val="244249"/>
              <a:satOff val="23401"/>
              <a:lumOff val="57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A2A98-C6E8-40E1-AF2B-96177327CF79}">
      <dsp:nvSpPr>
        <dsp:cNvPr id="0" name=""/>
        <dsp:cNvSpPr/>
      </dsp:nvSpPr>
      <dsp:spPr>
        <a:xfrm>
          <a:off x="95973" y="2690419"/>
          <a:ext cx="5813899" cy="850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87884"/>
              <a:satOff val="18001"/>
              <a:lumOff val="4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accent3">
                  <a:lumMod val="50000"/>
                </a:schemeClr>
              </a:solidFill>
            </a:rPr>
            <a:t>SaaS – Software as a Service</a:t>
          </a:r>
        </a:p>
      </dsp:txBody>
      <dsp:txXfrm>
        <a:off x="95973" y="2690419"/>
        <a:ext cx="5813899" cy="850265"/>
      </dsp:txXfrm>
    </dsp:sp>
    <dsp:sp modelId="{FB9C16CB-7424-41AE-8899-B7BB0EAC1745}">
      <dsp:nvSpPr>
        <dsp:cNvPr id="0" name=""/>
        <dsp:cNvSpPr/>
      </dsp:nvSpPr>
      <dsp:spPr>
        <a:xfrm>
          <a:off x="95973" y="3761154"/>
          <a:ext cx="5739289" cy="52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Υπολογιστική Νέφους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sp:txBody>
      <dsp:txXfrm>
        <a:off x="95973" y="3761154"/>
        <a:ext cx="5739289" cy="521753"/>
      </dsp:txXfrm>
    </dsp:sp>
    <dsp:sp modelId="{84CDF966-6783-43F7-BA32-0F3F131AE911}">
      <dsp:nvSpPr>
        <dsp:cNvPr id="0" name=""/>
        <dsp:cNvSpPr/>
      </dsp:nvSpPr>
      <dsp:spPr>
        <a:xfrm>
          <a:off x="95973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63037"/>
            <a:satOff val="25201"/>
            <a:lumOff val="6176"/>
            <a:alphaOff val="0"/>
          </a:schemeClr>
        </a:solidFill>
        <a:ln w="15875" cap="flat" cmpd="sng" algn="ctr">
          <a:solidFill>
            <a:schemeClr val="accent5">
              <a:hueOff val="263037"/>
              <a:satOff val="25201"/>
              <a:lumOff val="6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7D745-02F9-406A-9302-B24AA8290821}">
      <dsp:nvSpPr>
        <dsp:cNvPr id="0" name=""/>
        <dsp:cNvSpPr/>
      </dsp:nvSpPr>
      <dsp:spPr>
        <a:xfrm>
          <a:off x="902662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81825"/>
            <a:satOff val="27001"/>
            <a:lumOff val="6617"/>
            <a:alphaOff val="0"/>
          </a:schemeClr>
        </a:solidFill>
        <a:ln w="15875" cap="flat" cmpd="sng" algn="ctr">
          <a:solidFill>
            <a:schemeClr val="accent5">
              <a:hueOff val="281825"/>
              <a:satOff val="27001"/>
              <a:lumOff val="6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C04CD-350A-4541-906B-9E0571F6B01D}">
      <dsp:nvSpPr>
        <dsp:cNvPr id="0" name=""/>
        <dsp:cNvSpPr/>
      </dsp:nvSpPr>
      <dsp:spPr>
        <a:xfrm>
          <a:off x="1709989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00614"/>
            <a:satOff val="28801"/>
            <a:lumOff val="7058"/>
            <a:alphaOff val="0"/>
          </a:schemeClr>
        </a:solidFill>
        <a:ln w="15875" cap="flat" cmpd="sng" algn="ctr">
          <a:solidFill>
            <a:schemeClr val="accent5">
              <a:hueOff val="300614"/>
              <a:satOff val="28801"/>
              <a:lumOff val="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AF8D4-40AD-4F13-88D1-9A701551E484}">
      <dsp:nvSpPr>
        <dsp:cNvPr id="0" name=""/>
        <dsp:cNvSpPr/>
      </dsp:nvSpPr>
      <dsp:spPr>
        <a:xfrm>
          <a:off x="2516678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19402"/>
            <a:satOff val="30601"/>
            <a:lumOff val="7500"/>
            <a:alphaOff val="0"/>
          </a:schemeClr>
        </a:solidFill>
        <a:ln w="15875" cap="flat" cmpd="sng" algn="ctr">
          <a:solidFill>
            <a:schemeClr val="accent5">
              <a:hueOff val="319402"/>
              <a:satOff val="30601"/>
              <a:lumOff val="75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8DFDA-2AC6-4C6A-9627-B1F451E6655A}">
      <dsp:nvSpPr>
        <dsp:cNvPr id="0" name=""/>
        <dsp:cNvSpPr/>
      </dsp:nvSpPr>
      <dsp:spPr>
        <a:xfrm>
          <a:off x="3324004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38190"/>
            <a:satOff val="32401"/>
            <a:lumOff val="7941"/>
            <a:alphaOff val="0"/>
          </a:schemeClr>
        </a:solidFill>
        <a:ln w="15875" cap="flat" cmpd="sng" algn="ctr">
          <a:solidFill>
            <a:schemeClr val="accent5">
              <a:hueOff val="338190"/>
              <a:satOff val="32401"/>
              <a:lumOff val="7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97F49-CB78-4BB5-A9B6-AC3D358E0873}">
      <dsp:nvSpPr>
        <dsp:cNvPr id="0" name=""/>
        <dsp:cNvSpPr/>
      </dsp:nvSpPr>
      <dsp:spPr>
        <a:xfrm>
          <a:off x="4130693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56979"/>
            <a:satOff val="34201"/>
            <a:lumOff val="8382"/>
            <a:alphaOff val="0"/>
          </a:schemeClr>
        </a:solidFill>
        <a:ln w="15875" cap="flat" cmpd="sng" algn="ctr">
          <a:solidFill>
            <a:schemeClr val="accent5">
              <a:hueOff val="356979"/>
              <a:satOff val="34201"/>
              <a:lumOff val="83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34654-BEBC-488D-898B-E45189A4424C}">
      <dsp:nvSpPr>
        <dsp:cNvPr id="0" name=""/>
        <dsp:cNvSpPr/>
      </dsp:nvSpPr>
      <dsp:spPr>
        <a:xfrm>
          <a:off x="4938020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 w="15875" cap="flat" cmpd="sng" algn="ctr">
          <a:solidFill>
            <a:schemeClr val="accent5">
              <a:hueOff val="375767"/>
              <a:satOff val="36001"/>
              <a:lumOff val="8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2EAE3-F395-4260-B957-F66AC1D511A8}">
      <dsp:nvSpPr>
        <dsp:cNvPr id="0" name=""/>
        <dsp:cNvSpPr/>
      </dsp:nvSpPr>
      <dsp:spPr>
        <a:xfrm>
          <a:off x="95973" y="4389191"/>
          <a:ext cx="5813899" cy="850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375767"/>
              <a:satOff val="36001"/>
              <a:lumOff val="8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accent6">
                  <a:lumMod val="50000"/>
                </a:schemeClr>
              </a:solidFill>
            </a:rPr>
            <a:t>Edge Computing</a:t>
          </a:r>
        </a:p>
      </dsp:txBody>
      <dsp:txXfrm>
        <a:off x="95973" y="4389191"/>
        <a:ext cx="5813899" cy="850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043D5-43A5-4F94-A911-E48EC7C6D0D2}">
      <dsp:nvSpPr>
        <dsp:cNvPr id="0" name=""/>
        <dsp:cNvSpPr/>
      </dsp:nvSpPr>
      <dsp:spPr>
        <a:xfrm rot="5400000">
          <a:off x="3349692" y="20728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💫</a:t>
          </a:r>
          <a:br>
            <a:rPr lang="el-GR" sz="2000" kern="1200" dirty="0"/>
          </a:br>
          <a:r>
            <a:rPr lang="en-US" sz="2000" kern="1200" dirty="0" err="1"/>
            <a:t>ScrumBan</a:t>
          </a:r>
          <a:endParaRPr lang="en-US" sz="2000" kern="1200" dirty="0"/>
        </a:p>
      </dsp:txBody>
      <dsp:txXfrm rot="-5400000">
        <a:off x="3846269" y="432157"/>
        <a:ext cx="1482592" cy="1704143"/>
      </dsp:txXfrm>
    </dsp:sp>
    <dsp:sp modelId="{1A1C42C0-CE0B-4DD9-9298-0C15DD561B41}">
      <dsp:nvSpPr>
        <dsp:cNvPr id="0" name=""/>
        <dsp:cNvSpPr/>
      </dsp:nvSpPr>
      <dsp:spPr>
        <a:xfrm>
          <a:off x="5190445" y="624241"/>
          <a:ext cx="2293748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D8F36-2F42-4113-AB55-D9072763991B}">
      <dsp:nvSpPr>
        <dsp:cNvPr id="0" name=""/>
        <dsp:cNvSpPr/>
      </dsp:nvSpPr>
      <dsp:spPr>
        <a:xfrm rot="5400000">
          <a:off x="1073054" y="20728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329087"/>
            <a:satOff val="1426"/>
            <a:lumOff val="9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💥</a:t>
          </a:r>
          <a:br>
            <a:rPr lang="el-GR" sz="1800" kern="1200" dirty="0"/>
          </a:br>
          <a:r>
            <a:rPr lang="en-US" sz="1800" kern="1200" dirty="0"/>
            <a:t>Agile Methodology</a:t>
          </a:r>
        </a:p>
      </dsp:txBody>
      <dsp:txXfrm rot="-5400000">
        <a:off x="1569631" y="432157"/>
        <a:ext cx="1482592" cy="1704143"/>
      </dsp:txXfrm>
    </dsp:sp>
    <dsp:sp modelId="{4DF02276-9BAF-4FD2-8587-AF06A665BD46}">
      <dsp:nvSpPr>
        <dsp:cNvPr id="0" name=""/>
        <dsp:cNvSpPr/>
      </dsp:nvSpPr>
      <dsp:spPr>
        <a:xfrm rot="5400000">
          <a:off x="2177195" y="2260500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658174"/>
            <a:satOff val="2853"/>
            <a:lumOff val="1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⏩</a:t>
          </a:r>
          <a:br>
            <a:rPr lang="el-GR" sz="2000" kern="1200" dirty="0"/>
          </a:br>
          <a:r>
            <a:rPr lang="en-US" sz="2000" kern="1200" dirty="0"/>
            <a:t>3 sprints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 rot="-5400000">
        <a:off x="2673772" y="2485370"/>
        <a:ext cx="1482592" cy="1704143"/>
      </dsp:txXfrm>
    </dsp:sp>
    <dsp:sp modelId="{13B3076A-F41E-468C-90E6-3F4E900362C4}">
      <dsp:nvSpPr>
        <dsp:cNvPr id="0" name=""/>
        <dsp:cNvSpPr/>
      </dsp:nvSpPr>
      <dsp:spPr>
        <a:xfrm>
          <a:off x="85005" y="2789223"/>
          <a:ext cx="2219756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E9435-0C89-4999-B3C7-5334EE1AC937}">
      <dsp:nvSpPr>
        <dsp:cNvPr id="0" name=""/>
        <dsp:cNvSpPr/>
      </dsp:nvSpPr>
      <dsp:spPr>
        <a:xfrm rot="5400000">
          <a:off x="4453833" y="2260500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87261"/>
            <a:satOff val="4279"/>
            <a:lumOff val="28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💬</a:t>
          </a:r>
          <a:br>
            <a:rPr lang="el-GR" sz="1900" kern="1200" dirty="0"/>
          </a:br>
          <a:r>
            <a:rPr lang="el-GR" sz="1900" kern="1200" dirty="0"/>
            <a:t>Καθημερινές συναντήσεις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 rot="-5400000">
        <a:off x="4950410" y="2485370"/>
        <a:ext cx="1482592" cy="1704143"/>
      </dsp:txXfrm>
    </dsp:sp>
    <dsp:sp modelId="{8D6049F7-4BF5-4DA3-8001-FB93415F1E4D}">
      <dsp:nvSpPr>
        <dsp:cNvPr id="0" name=""/>
        <dsp:cNvSpPr/>
      </dsp:nvSpPr>
      <dsp:spPr>
        <a:xfrm rot="5400000">
          <a:off x="3349692" y="435436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316347"/>
            <a:satOff val="5706"/>
            <a:lumOff val="3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✅</a:t>
          </a:r>
          <a:br>
            <a:rPr lang="el-GR" sz="2000" kern="1200" dirty="0"/>
          </a:br>
          <a:r>
            <a:rPr lang="en-US" sz="2000" kern="1200" dirty="0"/>
            <a:t>Kanban Board</a:t>
          </a:r>
        </a:p>
      </dsp:txBody>
      <dsp:txXfrm rot="-5400000">
        <a:off x="3846269" y="4579237"/>
        <a:ext cx="1482592" cy="1704143"/>
      </dsp:txXfrm>
    </dsp:sp>
    <dsp:sp modelId="{C52634E0-0286-4D2F-ABD2-43733B5ABA84}">
      <dsp:nvSpPr>
        <dsp:cNvPr id="0" name=""/>
        <dsp:cNvSpPr/>
      </dsp:nvSpPr>
      <dsp:spPr>
        <a:xfrm>
          <a:off x="5190445" y="4954205"/>
          <a:ext cx="2293748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D14F0-8F95-4951-8D31-57E622370C96}">
      <dsp:nvSpPr>
        <dsp:cNvPr id="0" name=""/>
        <dsp:cNvSpPr/>
      </dsp:nvSpPr>
      <dsp:spPr>
        <a:xfrm rot="5400000">
          <a:off x="1073054" y="435436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l-GR" sz="2000" kern="1200" dirty="0"/>
          </a:br>
          <a:r>
            <a:rPr lang="el-GR" sz="2000" kern="1200" dirty="0"/>
            <a:t>👥</a:t>
          </a:r>
          <a:br>
            <a:rPr lang="el-GR" sz="2000" kern="1200" dirty="0"/>
          </a:br>
          <a:r>
            <a:rPr lang="en-US" sz="2000" kern="1200" dirty="0"/>
            <a:t>Pair Programming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 rot="-5400000">
        <a:off x="1569631" y="4579237"/>
        <a:ext cx="1482592" cy="17041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71A8D-D5DA-4150-BE72-38C672752763}">
      <dsp:nvSpPr>
        <dsp:cNvPr id="0" name=""/>
        <dsp:cNvSpPr/>
      </dsp:nvSpPr>
      <dsp:spPr>
        <a:xfrm flipH="1">
          <a:off x="91562" y="234522"/>
          <a:ext cx="1947523" cy="260303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35E61-BF92-419A-9838-5C4AA213CF03}">
      <dsp:nvSpPr>
        <dsp:cNvPr id="0" name=""/>
        <dsp:cNvSpPr/>
      </dsp:nvSpPr>
      <dsp:spPr>
        <a:xfrm>
          <a:off x="2283503" y="0"/>
          <a:ext cx="3900401" cy="307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0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accent2">
                  <a:lumMod val="50000"/>
                </a:schemeClr>
              </a:solidFill>
            </a:rPr>
            <a:t>Functional Trojans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l-GR" sz="2000" kern="1200" dirty="0"/>
            <a:t>Τροποποίηση των λειτουργιών</a:t>
          </a:r>
          <a:endParaRPr lang="en-US" sz="2000" kern="1200" dirty="0"/>
        </a:p>
      </dsp:txBody>
      <dsp:txXfrm>
        <a:off x="2283503" y="0"/>
        <a:ext cx="3900401" cy="3072078"/>
      </dsp:txXfrm>
    </dsp:sp>
    <dsp:sp modelId="{F341DD6C-5D84-420B-96A0-0B2ECE9A952C}">
      <dsp:nvSpPr>
        <dsp:cNvPr id="0" name=""/>
        <dsp:cNvSpPr/>
      </dsp:nvSpPr>
      <dsp:spPr>
        <a:xfrm>
          <a:off x="781097" y="3562607"/>
          <a:ext cx="1947523" cy="2603033"/>
        </a:xfrm>
        <a:prstGeom prst="chevron">
          <a:avLst/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025D4-3E58-48F2-8377-FC6780D32A6A}">
      <dsp:nvSpPr>
        <dsp:cNvPr id="0" name=""/>
        <dsp:cNvSpPr/>
      </dsp:nvSpPr>
      <dsp:spPr>
        <a:xfrm>
          <a:off x="2973038" y="3328085"/>
          <a:ext cx="3900401" cy="307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strike="noStrike" kern="1200" spc="-1" dirty="0">
              <a:solidFill>
                <a:schemeClr val="accent2">
                  <a:lumMod val="50000"/>
                </a:schemeClr>
              </a:solidFill>
              <a:latin typeface="Arial"/>
              <a:ea typeface="DejaVu Sans"/>
            </a:rPr>
            <a:t>Parametric trojans:</a:t>
          </a:r>
          <a:endParaRPr lang="en-US" sz="3000" kern="1200" dirty="0">
            <a:solidFill>
              <a:schemeClr val="accent2">
                <a:lumMod val="50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l-GR" sz="2000" b="0" strike="noStrike" kern="1200" spc="-1" dirty="0">
              <a:latin typeface="Arial"/>
              <a:ea typeface="DejaVu Sans"/>
            </a:rPr>
            <a:t>Μείωση της απόδοσης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l-GR" sz="2000" kern="1200" dirty="0"/>
            <a:t>Δημιουργία κενών ασφαλείας (</a:t>
          </a:r>
          <a:r>
            <a:rPr lang="en-US" sz="2000" b="1" kern="1200" dirty="0"/>
            <a:t>backdoors</a:t>
          </a:r>
          <a:r>
            <a:rPr lang="en-US" sz="2000" kern="1200" dirty="0"/>
            <a:t>, </a:t>
          </a:r>
          <a:r>
            <a:rPr lang="en-US" sz="2000" b="1" kern="1200" dirty="0"/>
            <a:t>side-channels</a:t>
          </a:r>
          <a:r>
            <a:rPr lang="en-US" sz="2000" kern="1200" dirty="0"/>
            <a:t>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l-GR" sz="2000" b="0" strike="noStrike" kern="1200" spc="-1" dirty="0">
              <a:latin typeface="Arial"/>
              <a:ea typeface="DejaVu Sans"/>
            </a:rPr>
            <a:t>Πλήρης αχρήστευση κυκλώματος </a:t>
          </a:r>
          <a:r>
            <a:rPr lang="en-US" sz="2000" b="0" strike="noStrike" kern="1200" spc="-1" dirty="0">
              <a:latin typeface="Arial"/>
              <a:ea typeface="DejaVu Sans"/>
            </a:rPr>
            <a:t>(</a:t>
          </a:r>
          <a:r>
            <a:rPr lang="en-US" sz="2000" b="1" strike="noStrike" kern="1200" spc="-1" dirty="0">
              <a:latin typeface="Arial"/>
              <a:ea typeface="DejaVu Sans"/>
            </a:rPr>
            <a:t>kill</a:t>
          </a:r>
          <a:r>
            <a:rPr lang="el-GR" sz="2000" b="1" strike="noStrike" kern="1200" spc="-1" dirty="0">
              <a:latin typeface="Arial"/>
              <a:ea typeface="DejaVu Sans"/>
            </a:rPr>
            <a:t>-</a:t>
          </a:r>
          <a:r>
            <a:rPr lang="en-US" sz="2000" b="1" strike="noStrike" kern="1200" spc="-1" dirty="0">
              <a:latin typeface="Arial"/>
              <a:ea typeface="DejaVu Sans"/>
            </a:rPr>
            <a:t>switch</a:t>
          </a:r>
          <a:r>
            <a:rPr lang="en-US" sz="2000" b="0" strike="noStrike" kern="1200" spc="-1" dirty="0">
              <a:latin typeface="Arial"/>
              <a:ea typeface="DejaVu Sans"/>
            </a:rPr>
            <a:t>)</a:t>
          </a:r>
          <a:endParaRPr lang="en-US" sz="2000" kern="1200" dirty="0"/>
        </a:p>
      </dsp:txBody>
      <dsp:txXfrm>
        <a:off x="2973038" y="3328085"/>
        <a:ext cx="3900401" cy="30720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E671F-A1A2-4BB8-A68B-3E2F22628FD7}">
      <dsp:nvSpPr>
        <dsp:cNvPr id="0" name=""/>
        <dsp:cNvSpPr/>
      </dsp:nvSpPr>
      <dsp:spPr>
        <a:xfrm rot="4396374">
          <a:off x="740239" y="1230689"/>
          <a:ext cx="5004857" cy="3490264"/>
        </a:xfrm>
        <a:prstGeom prst="swooshArrow">
          <a:avLst>
            <a:gd name="adj1" fmla="val 16310"/>
            <a:gd name="adj2" fmla="val 31370"/>
          </a:avLst>
        </a:prstGeom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E17C0-DEA3-493B-AC57-2C79B84C6FF2}">
      <dsp:nvSpPr>
        <dsp:cNvPr id="0" name=""/>
        <dsp:cNvSpPr/>
      </dsp:nvSpPr>
      <dsp:spPr>
        <a:xfrm>
          <a:off x="2828717" y="1841805"/>
          <a:ext cx="126388" cy="126388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B87E5-9B89-4F38-97C2-988FE7F54E87}">
      <dsp:nvSpPr>
        <dsp:cNvPr id="0" name=""/>
        <dsp:cNvSpPr/>
      </dsp:nvSpPr>
      <dsp:spPr>
        <a:xfrm>
          <a:off x="3929455" y="2914946"/>
          <a:ext cx="126388" cy="126388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87C6E-9168-4DCB-B315-9B57FD9F1A52}">
      <dsp:nvSpPr>
        <dsp:cNvPr id="0" name=""/>
        <dsp:cNvSpPr/>
      </dsp:nvSpPr>
      <dsp:spPr>
        <a:xfrm>
          <a:off x="-723566" y="77007"/>
          <a:ext cx="4616225" cy="927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/>
            <a:t>1. Κατά την </a:t>
          </a:r>
          <a:r>
            <a:rPr lang="el-GR" sz="2200" b="1" kern="1200" dirty="0"/>
            <a:t>παραλαβή</a:t>
          </a:r>
          <a:r>
            <a:rPr lang="el-GR" sz="2200" kern="1200" dirty="0"/>
            <a:t> του </a:t>
          </a:r>
          <a:r>
            <a:rPr lang="en-US" sz="2200" kern="1200" dirty="0"/>
            <a:t>IC</a:t>
          </a:r>
          <a:r>
            <a:rPr lang="el-GR" sz="2200" kern="1200" dirty="0"/>
            <a:t> </a:t>
          </a:r>
          <a:br>
            <a:rPr lang="el-GR" sz="2000" kern="1200" dirty="0"/>
          </a:br>
          <a:r>
            <a:rPr lang="en-US" sz="1800" kern="1200" dirty="0"/>
            <a:t>(pre-installed trojan)</a:t>
          </a:r>
          <a:endParaRPr lang="en-US" sz="2000" kern="1200" dirty="0"/>
        </a:p>
      </dsp:txBody>
      <dsp:txXfrm>
        <a:off x="-723566" y="77007"/>
        <a:ext cx="4616225" cy="927620"/>
      </dsp:txXfrm>
    </dsp:sp>
    <dsp:sp modelId="{6264E415-EE70-4565-8B57-EF32A15B23A8}">
      <dsp:nvSpPr>
        <dsp:cNvPr id="0" name=""/>
        <dsp:cNvSpPr/>
      </dsp:nvSpPr>
      <dsp:spPr>
        <a:xfrm>
          <a:off x="3529651" y="1441189"/>
          <a:ext cx="3252470" cy="927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/>
            <a:t>2.</a:t>
          </a:r>
          <a:r>
            <a:rPr lang="en-US" sz="2200" kern="1200" dirty="0"/>
            <a:t> </a:t>
          </a:r>
          <a:r>
            <a:rPr lang="el-GR" sz="2200" kern="1200" dirty="0"/>
            <a:t>Κατά τη </a:t>
          </a:r>
          <a:r>
            <a:rPr lang="el-GR" sz="2200" b="1" kern="1200" dirty="0"/>
            <a:t>σχεδίαση του</a:t>
          </a:r>
          <a:r>
            <a:rPr lang="el-GR" sz="2200" kern="1200" dirty="0"/>
            <a:t> </a:t>
          </a:r>
          <a:r>
            <a:rPr lang="en-US" sz="2200" kern="1200" dirty="0"/>
            <a:t>IC </a:t>
          </a:r>
          <a:r>
            <a:rPr lang="en-US" sz="1800" kern="1200" dirty="0"/>
            <a:t>(side-channel hardware SCT)</a:t>
          </a:r>
          <a:endParaRPr lang="en-US" sz="2200" kern="1200" dirty="0"/>
        </a:p>
      </dsp:txBody>
      <dsp:txXfrm>
        <a:off x="3529651" y="1441189"/>
        <a:ext cx="3252470" cy="927620"/>
      </dsp:txXfrm>
    </dsp:sp>
    <dsp:sp modelId="{5123935A-D1E3-4140-84DA-5BD343A89EF4}">
      <dsp:nvSpPr>
        <dsp:cNvPr id="0" name=""/>
        <dsp:cNvSpPr/>
      </dsp:nvSpPr>
      <dsp:spPr>
        <a:xfrm>
          <a:off x="0" y="2663445"/>
          <a:ext cx="3609859" cy="927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/>
            <a:t>3. Κατά το «</a:t>
          </a:r>
          <a:r>
            <a:rPr lang="el-GR" sz="2200" b="1" kern="1200" dirty="0"/>
            <a:t>τύπωμα</a:t>
          </a:r>
          <a:r>
            <a:rPr lang="el-GR" sz="2200" kern="1200" dirty="0"/>
            <a:t>» του </a:t>
          </a:r>
          <a:r>
            <a:rPr lang="en-US" sz="2200" kern="1200" dirty="0"/>
            <a:t>IC</a:t>
          </a:r>
          <a:r>
            <a:rPr lang="el-GR" sz="2200" kern="1200" dirty="0"/>
            <a:t> </a:t>
          </a:r>
          <a:endParaRPr lang="en-US" sz="2200" kern="1200" dirty="0"/>
        </a:p>
      </dsp:txBody>
      <dsp:txXfrm>
        <a:off x="0" y="2663445"/>
        <a:ext cx="3609859" cy="927620"/>
      </dsp:txXfrm>
    </dsp:sp>
    <dsp:sp modelId="{7B4C863B-76D9-4BAA-B8A8-26E3F14B742A}">
      <dsp:nvSpPr>
        <dsp:cNvPr id="0" name=""/>
        <dsp:cNvSpPr/>
      </dsp:nvSpPr>
      <dsp:spPr>
        <a:xfrm>
          <a:off x="3265786" y="5024023"/>
          <a:ext cx="3826372" cy="927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Μετά την </a:t>
          </a:r>
          <a:r>
            <a:rPr lang="el-GR" sz="2200" b="1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παράδοση</a:t>
          </a:r>
          <a:r>
            <a:rPr lang="el-GR" sz="2200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του</a:t>
          </a:r>
          <a:r>
            <a:rPr lang="en-US" sz="2200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IC</a:t>
          </a:r>
          <a:r>
            <a:rPr lang="el-GR" sz="2200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en-US" sz="2200" kern="1200" dirty="0">
            <a:solidFill>
              <a:srgbClr val="0070C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265786" y="5024023"/>
        <a:ext cx="3826372" cy="9276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9725B-57DD-4C42-AA30-7140DE12C693}">
      <dsp:nvSpPr>
        <dsp:cNvPr id="0" name=""/>
        <dsp:cNvSpPr/>
      </dsp:nvSpPr>
      <dsp:spPr>
        <a:xfrm rot="21300000">
          <a:off x="21831" y="2342295"/>
          <a:ext cx="7070498" cy="809678"/>
        </a:xfrm>
        <a:prstGeom prst="mathMinus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3654-A799-4F7E-AFEA-3C277427D1B9}">
      <dsp:nvSpPr>
        <dsp:cNvPr id="0" name=""/>
        <dsp:cNvSpPr/>
      </dsp:nvSpPr>
      <dsp:spPr>
        <a:xfrm>
          <a:off x="435407" y="413235"/>
          <a:ext cx="2134248" cy="2197708"/>
        </a:xfrm>
        <a:prstGeom prst="down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6F768-8080-42D3-B7D6-4316CF3D638E}">
      <dsp:nvSpPr>
        <dsp:cNvPr id="0" name=""/>
        <dsp:cNvSpPr/>
      </dsp:nvSpPr>
      <dsp:spPr>
        <a:xfrm>
          <a:off x="2876397" y="0"/>
          <a:ext cx="4064747" cy="230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100" b="1" kern="1200" dirty="0"/>
            <a:t>Ψηφιακά και εσωτερικά</a:t>
          </a:r>
          <a:endParaRPr lang="en-US" sz="31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Combinational Activation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Sequential Activation</a:t>
          </a:r>
        </a:p>
      </dsp:txBody>
      <dsp:txXfrm>
        <a:off x="2876397" y="0"/>
        <a:ext cx="4064747" cy="2307593"/>
      </dsp:txXfrm>
    </dsp:sp>
    <dsp:sp modelId="{43B111CC-9F3E-4086-A9BE-A409D29E599F}">
      <dsp:nvSpPr>
        <dsp:cNvPr id="0" name=""/>
        <dsp:cNvSpPr/>
      </dsp:nvSpPr>
      <dsp:spPr>
        <a:xfrm>
          <a:off x="4126213" y="3021848"/>
          <a:ext cx="2134248" cy="2197708"/>
        </a:xfrm>
        <a:prstGeom prst="upArrow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251F0-C6A2-4F14-A46D-C92A3EE852D3}">
      <dsp:nvSpPr>
        <dsp:cNvPr id="0" name=""/>
        <dsp:cNvSpPr/>
      </dsp:nvSpPr>
      <dsp:spPr>
        <a:xfrm>
          <a:off x="614617" y="3128317"/>
          <a:ext cx="4077359" cy="230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000" b="1" kern="1200" dirty="0"/>
            <a:t>Αναλογικά και εξωτερικά</a:t>
          </a:r>
          <a:endParaRPr lang="en-US" sz="3000" b="1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On chip sensors </a:t>
          </a:r>
          <a:br>
            <a:rPr lang="en-US" sz="2300" kern="1200" dirty="0"/>
          </a:br>
          <a:r>
            <a:rPr lang="en-US" sz="1800" kern="1200" dirty="0"/>
            <a:t>(Side channel triggers)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300" kern="1200" dirty="0"/>
            <a:t>Κουμπιά ενεργοποίησης</a:t>
          </a:r>
          <a:endParaRPr lang="en-US" sz="2300" kern="1200" dirty="0"/>
        </a:p>
      </dsp:txBody>
      <dsp:txXfrm>
        <a:off x="614617" y="3128317"/>
        <a:ext cx="4077359" cy="23075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F47F-226E-44A4-87C3-A3176DF242BC}">
      <dsp:nvSpPr>
        <dsp:cNvPr id="0" name=""/>
        <dsp:cNvSpPr/>
      </dsp:nvSpPr>
      <dsp:spPr>
        <a:xfrm>
          <a:off x="-6876061" y="-1051290"/>
          <a:ext cx="8183341" cy="818334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0F256-730B-4324-8A8C-4FCEA32F2231}">
      <dsp:nvSpPr>
        <dsp:cNvPr id="0" name=""/>
        <dsp:cNvSpPr/>
      </dsp:nvSpPr>
      <dsp:spPr>
        <a:xfrm>
          <a:off x="684001" y="467488"/>
          <a:ext cx="6033938" cy="9354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5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Συγκεντρωτική διαδικασία παραγωγής </a:t>
          </a:r>
          <a:r>
            <a:rPr lang="en-US" sz="1900" kern="1200" dirty="0"/>
            <a:t>IC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Έμπιστοι συνεργάτες</a:t>
          </a:r>
          <a:endParaRPr lang="en-US" sz="1900" kern="1200" dirty="0"/>
        </a:p>
      </dsp:txBody>
      <dsp:txXfrm>
        <a:off x="684001" y="467488"/>
        <a:ext cx="6033938" cy="935464"/>
      </dsp:txXfrm>
    </dsp:sp>
    <dsp:sp modelId="{F8346E14-248F-428D-A8D6-1708C4A34DE2}">
      <dsp:nvSpPr>
        <dsp:cNvPr id="0" name=""/>
        <dsp:cNvSpPr/>
      </dsp:nvSpPr>
      <dsp:spPr>
        <a:xfrm>
          <a:off x="99336" y="350555"/>
          <a:ext cx="1169330" cy="1169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9C2CE-0D74-4998-B648-124F6613F0EE}">
      <dsp:nvSpPr>
        <dsp:cNvPr id="0" name=""/>
        <dsp:cNvSpPr/>
      </dsp:nvSpPr>
      <dsp:spPr>
        <a:xfrm>
          <a:off x="1220324" y="1844094"/>
          <a:ext cx="5497615" cy="9891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5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Κατάλληλο λογισμικό ελέγχου των λειτουργικοτήτων σε επίπεδο σχεδίασης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Χρήση παραμετρικής λογικής</a:t>
          </a:r>
          <a:endParaRPr lang="en-US" sz="1900" kern="1200" dirty="0"/>
        </a:p>
      </dsp:txBody>
      <dsp:txXfrm>
        <a:off x="1220324" y="1844094"/>
        <a:ext cx="5497615" cy="989131"/>
      </dsp:txXfrm>
    </dsp:sp>
    <dsp:sp modelId="{5583A304-A02A-4CAC-939D-A17B1FA61C73}">
      <dsp:nvSpPr>
        <dsp:cNvPr id="0" name=""/>
        <dsp:cNvSpPr/>
      </dsp:nvSpPr>
      <dsp:spPr>
        <a:xfrm>
          <a:off x="635659" y="1753995"/>
          <a:ext cx="1169330" cy="1169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7906A-3D60-4906-8D9F-D9292A435BC3}">
      <dsp:nvSpPr>
        <dsp:cNvPr id="0" name=""/>
        <dsp:cNvSpPr/>
      </dsp:nvSpPr>
      <dsp:spPr>
        <a:xfrm>
          <a:off x="1220324" y="3069412"/>
          <a:ext cx="5497615" cy="13453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5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Removal of dead spaces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Circuit Obfuscation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Shielding Wires </a:t>
          </a:r>
        </a:p>
      </dsp:txBody>
      <dsp:txXfrm>
        <a:off x="1220324" y="3069412"/>
        <a:ext cx="5497615" cy="1345375"/>
      </dsp:txXfrm>
    </dsp:sp>
    <dsp:sp modelId="{60AE08A6-F61A-43F2-8184-31DFAA3BCD88}">
      <dsp:nvSpPr>
        <dsp:cNvPr id="0" name=""/>
        <dsp:cNvSpPr/>
      </dsp:nvSpPr>
      <dsp:spPr>
        <a:xfrm>
          <a:off x="635659" y="3157434"/>
          <a:ext cx="1169330" cy="1169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1B93C-9823-4CFC-8733-0C9E38EE0BF1}">
      <dsp:nvSpPr>
        <dsp:cNvPr id="0" name=""/>
        <dsp:cNvSpPr/>
      </dsp:nvSpPr>
      <dsp:spPr>
        <a:xfrm>
          <a:off x="684001" y="4677807"/>
          <a:ext cx="6033938" cy="9354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5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Rare event removal</a:t>
          </a:r>
        </a:p>
      </dsp:txBody>
      <dsp:txXfrm>
        <a:off x="684001" y="4677807"/>
        <a:ext cx="6033938" cy="935464"/>
      </dsp:txXfrm>
    </dsp:sp>
    <dsp:sp modelId="{436D094C-2B3F-4ABC-B0D0-7FDA17A6F13B}">
      <dsp:nvSpPr>
        <dsp:cNvPr id="0" name=""/>
        <dsp:cNvSpPr/>
      </dsp:nvSpPr>
      <dsp:spPr>
        <a:xfrm>
          <a:off x="99336" y="4560874"/>
          <a:ext cx="1169330" cy="1169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AF8D6-F458-4971-A394-6BDF9A4F2ED2}">
      <dsp:nvSpPr>
        <dsp:cNvPr id="0" name=""/>
        <dsp:cNvSpPr/>
      </dsp:nvSpPr>
      <dsp:spPr>
        <a:xfrm rot="5400000">
          <a:off x="-389085" y="549723"/>
          <a:ext cx="2593905" cy="181573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🔍</a:t>
          </a:r>
          <a:r>
            <a:rPr lang="en-US" sz="2400" kern="1200" dirty="0"/>
            <a:t>destructive</a:t>
          </a:r>
        </a:p>
      </dsp:txBody>
      <dsp:txXfrm rot="-5400000">
        <a:off x="2" y="1068504"/>
        <a:ext cx="1815733" cy="778172"/>
      </dsp:txXfrm>
    </dsp:sp>
    <dsp:sp modelId="{28BCBD35-C7B7-4DE4-AECE-66783BB3A785}">
      <dsp:nvSpPr>
        <dsp:cNvPr id="0" name=""/>
        <dsp:cNvSpPr/>
      </dsp:nvSpPr>
      <dsp:spPr>
        <a:xfrm rot="5400000">
          <a:off x="3615443" y="-1639071"/>
          <a:ext cx="1686038" cy="5285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/>
            <a:t>Optical inspection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✔</a:t>
          </a:r>
          <a:r>
            <a:rPr lang="el-GR" sz="1800" kern="1200" dirty="0"/>
            <a:t>Αποτελεσματικό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❌</a:t>
          </a:r>
          <a:r>
            <a:rPr lang="el-GR" sz="1800" kern="1200" dirty="0"/>
            <a:t>χρονοβόρο, ακριβό</a:t>
          </a:r>
          <a:endParaRPr lang="en-US" sz="1800" kern="1200" dirty="0"/>
        </a:p>
      </dsp:txBody>
      <dsp:txXfrm rot="-5400000">
        <a:off x="1815734" y="242944"/>
        <a:ext cx="5203151" cy="1521426"/>
      </dsp:txXfrm>
    </dsp:sp>
    <dsp:sp modelId="{53240CEC-9FAD-432A-806A-9ED09A8C4D87}">
      <dsp:nvSpPr>
        <dsp:cNvPr id="0" name=""/>
        <dsp:cNvSpPr/>
      </dsp:nvSpPr>
      <dsp:spPr>
        <a:xfrm rot="5400000">
          <a:off x="-389085" y="3602568"/>
          <a:ext cx="2593905" cy="1815733"/>
        </a:xfrm>
        <a:prstGeom prst="chevron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5875" cap="flat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🔍</a:t>
          </a:r>
          <a:r>
            <a:rPr lang="en-US" sz="2400" kern="1200" dirty="0"/>
            <a:t>non destructive</a:t>
          </a:r>
        </a:p>
      </dsp:txBody>
      <dsp:txXfrm rot="-5400000">
        <a:off x="2" y="4121349"/>
        <a:ext cx="1815733" cy="778172"/>
      </dsp:txXfrm>
    </dsp:sp>
    <dsp:sp modelId="{145074E5-05E4-441F-9F8A-40607960842B}">
      <dsp:nvSpPr>
        <dsp:cNvPr id="0" name=""/>
        <dsp:cNvSpPr/>
      </dsp:nvSpPr>
      <dsp:spPr>
        <a:xfrm rot="5400000">
          <a:off x="2923678" y="1413773"/>
          <a:ext cx="3069568" cy="5285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  <a:cs typeface="+mn-cs"/>
            </a:rPr>
            <a:t>Logic test-based detection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✔</a:t>
          </a:r>
          <a:r>
            <a:rPr lang="el-GR" sz="2000" kern="1200" dirty="0"/>
            <a:t>Δεν επηρεάζεται από θόρυβο, εύκολη ανίχνευση λειτουργικού λάθους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❌</a:t>
          </a:r>
          <a:r>
            <a:rPr lang="el-GR" sz="2000" kern="1200" dirty="0"/>
            <a:t>μεγάλη πολυπλοκότητα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</a:rPr>
            <a:t>Side-channel information</a:t>
          </a:r>
          <a:b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</a:rPr>
          </a:br>
          <a:r>
            <a:rPr lang="el-GR" sz="1400" b="0" i="1" strike="noStrike" kern="1200" spc="-1" dirty="0">
              <a:solidFill>
                <a:srgbClr val="000000"/>
              </a:solidFill>
              <a:latin typeface="Arial"/>
              <a:ea typeface="DejaVu Sans"/>
            </a:rPr>
            <a:t>(λειτουργεί και για </a:t>
          </a:r>
          <a:r>
            <a:rPr lang="en-US" sz="1400" b="0" i="1" strike="noStrike" kern="1200" spc="-1" dirty="0">
              <a:solidFill>
                <a:srgbClr val="000000"/>
              </a:solidFill>
              <a:latin typeface="Arial"/>
              <a:ea typeface="DejaVu Sans"/>
            </a:rPr>
            <a:t>parametric trojans)</a:t>
          </a:r>
          <a:endParaRPr lang="en-US" sz="1400" b="0" i="1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✔</a:t>
          </a:r>
          <a:r>
            <a:rPr lang="el-GR" sz="2000" kern="1200" dirty="0"/>
            <a:t>Κατάλληλο για μεγάλα</a:t>
          </a:r>
          <a:r>
            <a:rPr lang="en-US" sz="2000" kern="1200" dirty="0"/>
            <a:t> </a:t>
          </a:r>
          <a:r>
            <a:rPr lang="el-GR" sz="2000" kern="1200" dirty="0"/>
            <a:t>κυκλώματα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❌</a:t>
          </a:r>
          <a:r>
            <a:rPr lang="el-GR" sz="2000" kern="1200" dirty="0"/>
            <a:t>μεγάλο ποσοστό σφαλμάτων</a:t>
          </a:r>
          <a:endParaRPr lang="en-US" sz="2000" kern="1200" dirty="0"/>
        </a:p>
      </dsp:txBody>
      <dsp:txXfrm rot="-5400000">
        <a:off x="1815734" y="2671561"/>
        <a:ext cx="5135613" cy="27698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043D5-43A5-4F94-A911-E48EC7C6D0D2}">
      <dsp:nvSpPr>
        <dsp:cNvPr id="0" name=""/>
        <dsp:cNvSpPr/>
      </dsp:nvSpPr>
      <dsp:spPr>
        <a:xfrm rot="5400000">
          <a:off x="3349692" y="20728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🔎</a:t>
          </a:r>
          <a:br>
            <a:rPr lang="el-GR" sz="2000" kern="1200" dirty="0"/>
          </a:br>
          <a:r>
            <a:rPr lang="el-GR" sz="2000" kern="1200" dirty="0"/>
            <a:t>Το εσωτερικό κύκλωμα είναι συχνά εκτεθειμένο.</a:t>
          </a:r>
          <a:endParaRPr lang="en-US" sz="2000" kern="1200" dirty="0"/>
        </a:p>
      </dsp:txBody>
      <dsp:txXfrm rot="-5400000">
        <a:off x="3846269" y="432157"/>
        <a:ext cx="1482592" cy="1704143"/>
      </dsp:txXfrm>
    </dsp:sp>
    <dsp:sp modelId="{1A1C42C0-CE0B-4DD9-9298-0C15DD561B41}">
      <dsp:nvSpPr>
        <dsp:cNvPr id="0" name=""/>
        <dsp:cNvSpPr/>
      </dsp:nvSpPr>
      <dsp:spPr>
        <a:xfrm>
          <a:off x="5190445" y="624241"/>
          <a:ext cx="2293748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D8F36-2F42-4113-AB55-D9072763991B}">
      <dsp:nvSpPr>
        <dsp:cNvPr id="0" name=""/>
        <dsp:cNvSpPr/>
      </dsp:nvSpPr>
      <dsp:spPr>
        <a:xfrm rot="5400000">
          <a:off x="1073054" y="20728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75153"/>
            <a:satOff val="7200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🔎</a:t>
          </a:r>
          <a:br>
            <a:rPr lang="el-GR" sz="1800" kern="1200" dirty="0"/>
          </a:br>
          <a:r>
            <a:rPr lang="el-GR" sz="1800" kern="1200" dirty="0"/>
            <a:t>Τοποθετούνται σε μη ασφαλή περιβάλλοντα.</a:t>
          </a:r>
          <a:endParaRPr lang="en-US" sz="1800" kern="1200" dirty="0"/>
        </a:p>
      </dsp:txBody>
      <dsp:txXfrm rot="-5400000">
        <a:off x="1569631" y="432157"/>
        <a:ext cx="1482592" cy="1704143"/>
      </dsp:txXfrm>
    </dsp:sp>
    <dsp:sp modelId="{4DF02276-9BAF-4FD2-8587-AF06A665BD46}">
      <dsp:nvSpPr>
        <dsp:cNvPr id="0" name=""/>
        <dsp:cNvSpPr/>
      </dsp:nvSpPr>
      <dsp:spPr>
        <a:xfrm rot="5400000">
          <a:off x="2177195" y="2260500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50307"/>
            <a:satOff val="14400"/>
            <a:lumOff val="352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🔎</a:t>
          </a:r>
          <a:br>
            <a:rPr lang="el-GR" sz="2000" kern="1200" dirty="0"/>
          </a:br>
          <a:r>
            <a:rPr lang="el-GR" sz="2000" kern="1200" dirty="0"/>
            <a:t>Συλλέγουν σημαντικά δεδομένα.</a:t>
          </a:r>
          <a:endParaRPr lang="en-US" sz="2000" kern="1200" dirty="0"/>
        </a:p>
      </dsp:txBody>
      <dsp:txXfrm rot="-5400000">
        <a:off x="2673772" y="2485370"/>
        <a:ext cx="1482592" cy="1704143"/>
      </dsp:txXfrm>
    </dsp:sp>
    <dsp:sp modelId="{13B3076A-F41E-468C-90E6-3F4E900362C4}">
      <dsp:nvSpPr>
        <dsp:cNvPr id="0" name=""/>
        <dsp:cNvSpPr/>
      </dsp:nvSpPr>
      <dsp:spPr>
        <a:xfrm>
          <a:off x="85005" y="2789223"/>
          <a:ext cx="2219756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E9435-0C89-4999-B3C7-5334EE1AC937}">
      <dsp:nvSpPr>
        <dsp:cNvPr id="0" name=""/>
        <dsp:cNvSpPr/>
      </dsp:nvSpPr>
      <dsp:spPr>
        <a:xfrm rot="5400000">
          <a:off x="4453833" y="2260500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225460"/>
            <a:satOff val="21601"/>
            <a:lumOff val="5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🔎</a:t>
          </a:r>
          <a:br>
            <a:rPr lang="el-GR" sz="1900" kern="1200" dirty="0"/>
          </a:br>
          <a:r>
            <a:rPr lang="el-GR" sz="1900" kern="1200" dirty="0"/>
            <a:t>Συνήθως αποτελούνται από </a:t>
          </a:r>
          <a:r>
            <a:rPr lang="el-GR" sz="1900" kern="1200" dirty="0" err="1"/>
            <a:t>μικροελεγκτές</a:t>
          </a:r>
          <a:r>
            <a:rPr lang="el-GR" sz="1900" kern="1200" dirty="0"/>
            <a:t> χαμηλών συχνοτήτων.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 rot="-5400000">
        <a:off x="4950410" y="2485370"/>
        <a:ext cx="1482592" cy="1704143"/>
      </dsp:txXfrm>
    </dsp:sp>
    <dsp:sp modelId="{8D6049F7-4BF5-4DA3-8001-FB93415F1E4D}">
      <dsp:nvSpPr>
        <dsp:cNvPr id="0" name=""/>
        <dsp:cNvSpPr/>
      </dsp:nvSpPr>
      <dsp:spPr>
        <a:xfrm rot="5400000">
          <a:off x="3349692" y="435436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300614"/>
            <a:satOff val="28801"/>
            <a:lumOff val="70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🔎</a:t>
          </a:r>
          <a:br>
            <a:rPr lang="el-GR" sz="2000" kern="1200" dirty="0"/>
          </a:br>
          <a:r>
            <a:rPr lang="el-GR" sz="2000" kern="1200" dirty="0"/>
            <a:t>Έχουν χαμηλό </a:t>
          </a:r>
          <a:r>
            <a:rPr lang="el-GR" sz="2000" kern="1200" dirty="0" err="1"/>
            <a:t>bandwidth</a:t>
          </a:r>
          <a:r>
            <a:rPr lang="el-GR" sz="2000" kern="1200" dirty="0"/>
            <a:t> και μικρή κατανάλωση μνήμης.</a:t>
          </a:r>
          <a:endParaRPr lang="en-US" sz="2000" kern="1200" dirty="0"/>
        </a:p>
      </dsp:txBody>
      <dsp:txXfrm rot="-5400000">
        <a:off x="3846269" y="4579237"/>
        <a:ext cx="1482592" cy="1704143"/>
      </dsp:txXfrm>
    </dsp:sp>
    <dsp:sp modelId="{C52634E0-0286-4D2F-ABD2-43733B5ABA84}">
      <dsp:nvSpPr>
        <dsp:cNvPr id="0" name=""/>
        <dsp:cNvSpPr/>
      </dsp:nvSpPr>
      <dsp:spPr>
        <a:xfrm>
          <a:off x="5190445" y="4954205"/>
          <a:ext cx="2293748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D14F0-8F95-4951-8D31-57E622370C96}">
      <dsp:nvSpPr>
        <dsp:cNvPr id="0" name=""/>
        <dsp:cNvSpPr/>
      </dsp:nvSpPr>
      <dsp:spPr>
        <a:xfrm rot="5400000">
          <a:off x="1073054" y="435436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l-GR" sz="2000" kern="1200" dirty="0"/>
          </a:br>
          <a:r>
            <a:rPr lang="el-GR" sz="2000" kern="1200" dirty="0"/>
            <a:t>🔎</a:t>
          </a:r>
          <a:br>
            <a:rPr lang="el-GR" sz="2000" kern="1200" dirty="0"/>
          </a:br>
          <a:r>
            <a:rPr lang="el-GR" sz="2000" kern="1200" dirty="0"/>
            <a:t>Έχουν περιορισμένη διάρκεια λειτουργίας.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 rot="-5400000">
        <a:off x="1569631" y="4579237"/>
        <a:ext cx="1482592" cy="1704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8B08D-543F-45E6-9F88-DDE124001497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E55F8-4BAA-455C-A6CD-C1C7E6EF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55F8-4BAA-455C-A6CD-C1C7E6EFCD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49FC-DA42-446C-B235-3D2663DE7303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FBB0-C09C-4FCE-9980-98B6435C56C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CF55-84E7-4223-A577-367B484B60D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7C4FC-982F-4EDA-809B-817AEEA9300B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7770-F0A0-46A6-83B7-5971B545EAE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A512-5B37-4ECA-89AC-5195D79B02A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798E-8BC3-43D5-9DD2-EDC533E747C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C76E9372-E994-4739-A04D-825D0B02FF3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7A1995-4016-4FC8-972B-0E6DAE2D0341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2B54A3CE-0668-42D0-A086-AC6DEC64A514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jpeg"/><Relationship Id="rId4" Type="http://schemas.openxmlformats.org/officeDocument/2006/relationships/image" Target="../media/image3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gauss.ececs.uc.edu/Courses/c5156/pdf/countermeasures.pdf" TargetMode="External"/><Relationship Id="rId13" Type="http://schemas.openxmlformats.org/officeDocument/2006/relationships/hyperlink" Target="http://davidlu.net/13869667.pdf" TargetMode="External"/><Relationship Id="rId3" Type="http://schemas.openxmlformats.org/officeDocument/2006/relationships/image" Target="../media/image40.svg"/><Relationship Id="rId7" Type="http://schemas.openxmlformats.org/officeDocument/2006/relationships/hyperlink" Target="https://www.mdpi.com/1424-8220/20/18/5165/htm" TargetMode="External"/><Relationship Id="rId12" Type="http://schemas.openxmlformats.org/officeDocument/2006/relationships/hyperlink" Target="http://ece-events.unm.edu/amerem2018/program/data/196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pit.scem.westernsydney.edu.au/confpapers/CRPITV161Shield.pdf" TargetMode="External"/><Relationship Id="rId11" Type="http://schemas.openxmlformats.org/officeDocument/2006/relationships/hyperlink" Target="https://people.eecs.berkeley.edu/~alanmi/publications/other/aspdac16_ht.pdf" TargetMode="External"/><Relationship Id="rId5" Type="http://schemas.openxmlformats.org/officeDocument/2006/relationships/hyperlink" Target="https://www.researchgate.net/publication/264124590_Hardware_Trojan_Attacks_Threat_Analysis_and_Countermeasures" TargetMode="External"/><Relationship Id="rId10" Type="http://schemas.openxmlformats.org/officeDocument/2006/relationships/hyperlink" Target="https://tches.iacr.org/index.php/TCHES/article/view/8345/7693" TargetMode="External"/><Relationship Id="rId4" Type="http://schemas.openxmlformats.org/officeDocument/2006/relationships/hyperlink" Target="https://www.researchgate.net/publication/295864273_A_Survey_of_Hardware_Trojan_Threat_and_Defense" TargetMode="External"/><Relationship Id="rId9" Type="http://schemas.openxmlformats.org/officeDocument/2006/relationships/hyperlink" Target="https://tel.archives-ouvertes.fr/tel-01754790/document" TargetMode="External"/><Relationship Id="rId14" Type="http://schemas.openxmlformats.org/officeDocument/2006/relationships/hyperlink" Target="https://core.ac.uk/download/pdf/81579789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F2167BC3-95BF-4B41-9413-2D71C5CFD503}"/>
              </a:ext>
            </a:extLst>
          </p:cNvPr>
          <p:cNvSpPr/>
          <p:nvPr/>
        </p:nvSpPr>
        <p:spPr>
          <a:xfrm rot="10800000" flipH="1">
            <a:off x="-85725" y="4806312"/>
            <a:ext cx="12363449" cy="209504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172"/>
              <a:gd name="connsiteX1" fmla="*/ 21600 w 21600"/>
              <a:gd name="connsiteY1" fmla="*/ 0 h 20172"/>
              <a:gd name="connsiteX2" fmla="*/ 21600 w 21600"/>
              <a:gd name="connsiteY2" fmla="*/ 17322 h 20172"/>
              <a:gd name="connsiteX3" fmla="*/ 0 w 21600"/>
              <a:gd name="connsiteY3" fmla="*/ 20172 h 20172"/>
              <a:gd name="connsiteX4" fmla="*/ 0 w 21600"/>
              <a:gd name="connsiteY4" fmla="*/ 0 h 20172"/>
              <a:gd name="connsiteX0" fmla="*/ 0 w 21600"/>
              <a:gd name="connsiteY0" fmla="*/ 0 h 20493"/>
              <a:gd name="connsiteX1" fmla="*/ 21600 w 21600"/>
              <a:gd name="connsiteY1" fmla="*/ 0 h 20493"/>
              <a:gd name="connsiteX2" fmla="*/ 21600 w 21600"/>
              <a:gd name="connsiteY2" fmla="*/ 17322 h 20493"/>
              <a:gd name="connsiteX3" fmla="*/ 0 w 21600"/>
              <a:gd name="connsiteY3" fmla="*/ 20172 h 20493"/>
              <a:gd name="connsiteX4" fmla="*/ 0 w 21600"/>
              <a:gd name="connsiteY4" fmla="*/ 0 h 20493"/>
              <a:gd name="connsiteX0" fmla="*/ 0 w 21600"/>
              <a:gd name="connsiteY0" fmla="*/ 0 h 19545"/>
              <a:gd name="connsiteX1" fmla="*/ 21600 w 21600"/>
              <a:gd name="connsiteY1" fmla="*/ 0 h 19545"/>
              <a:gd name="connsiteX2" fmla="*/ 21600 w 21600"/>
              <a:gd name="connsiteY2" fmla="*/ 17322 h 19545"/>
              <a:gd name="connsiteX3" fmla="*/ 60 w 21600"/>
              <a:gd name="connsiteY3" fmla="*/ 19150 h 19545"/>
              <a:gd name="connsiteX4" fmla="*/ 0 w 21600"/>
              <a:gd name="connsiteY4" fmla="*/ 0 h 19545"/>
              <a:gd name="connsiteX0" fmla="*/ 91 w 21691"/>
              <a:gd name="connsiteY0" fmla="*/ 0 h 19630"/>
              <a:gd name="connsiteX1" fmla="*/ 21691 w 21691"/>
              <a:gd name="connsiteY1" fmla="*/ 0 h 19630"/>
              <a:gd name="connsiteX2" fmla="*/ 21691 w 21691"/>
              <a:gd name="connsiteY2" fmla="*/ 17322 h 19630"/>
              <a:gd name="connsiteX3" fmla="*/ 2 w 21691"/>
              <a:gd name="connsiteY3" fmla="*/ 19243 h 19630"/>
              <a:gd name="connsiteX4" fmla="*/ 91 w 21691"/>
              <a:gd name="connsiteY4" fmla="*/ 0 h 1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1" h="19630">
                <a:moveTo>
                  <a:pt x="91" y="0"/>
                </a:moveTo>
                <a:lnTo>
                  <a:pt x="21691" y="0"/>
                </a:lnTo>
                <a:lnTo>
                  <a:pt x="21691" y="17322"/>
                </a:lnTo>
                <a:cubicBezTo>
                  <a:pt x="10891" y="17322"/>
                  <a:pt x="11309" y="20763"/>
                  <a:pt x="2" y="19243"/>
                </a:cubicBezTo>
                <a:cubicBezTo>
                  <a:pt x="-18" y="12860"/>
                  <a:pt x="111" y="6383"/>
                  <a:pt x="91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179" y="1384937"/>
            <a:ext cx="7152046" cy="2430297"/>
          </a:xfrm>
        </p:spPr>
        <p:txBody>
          <a:bodyPr>
            <a:noAutofit/>
          </a:bodyPr>
          <a:lstStyle/>
          <a:p>
            <a:r>
              <a:rPr lang="el-GR" sz="4400" dirty="0">
                <a:solidFill>
                  <a:schemeClr val="accent5">
                    <a:lumMod val="50000"/>
                  </a:schemeClr>
                </a:solidFill>
              </a:rPr>
              <a:t>Ανάλυση συμμόρφωσης σε κινητικές ασκήσεις με χρήση τεχνικών μηχανικής μάθησης</a:t>
            </a:r>
            <a:endParaRPr lang="en-US"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179" y="3815234"/>
            <a:ext cx="5636108" cy="694180"/>
          </a:xfrm>
        </p:spPr>
        <p:txBody>
          <a:bodyPr>
            <a:normAutofit fontScale="92500" lnSpcReduction="10000"/>
          </a:bodyPr>
          <a:lstStyle/>
          <a:p>
            <a:r>
              <a:rPr lang="el-GR" sz="1900" cap="none" dirty="0">
                <a:solidFill>
                  <a:schemeClr val="accent6"/>
                </a:solidFill>
              </a:rPr>
              <a:t>Στυλιανός Κανδυλάκης </a:t>
            </a:r>
            <a:r>
              <a:rPr lang="en-US" sz="1900" cap="none" dirty="0">
                <a:solidFill>
                  <a:schemeClr val="accent6"/>
                </a:solidFill>
              </a:rPr>
              <a:t>el17088</a:t>
            </a:r>
            <a:br>
              <a:rPr lang="en-US" sz="1900" cap="none" dirty="0">
                <a:solidFill>
                  <a:schemeClr val="accent6"/>
                </a:solidFill>
              </a:rPr>
            </a:br>
            <a:r>
              <a:rPr lang="el-GR" sz="1900" cap="none" dirty="0">
                <a:solidFill>
                  <a:schemeClr val="accent6"/>
                </a:solidFill>
              </a:rPr>
              <a:t>Χρήστος (Κίτσος) Ορφανόπουλος </a:t>
            </a:r>
            <a:r>
              <a:rPr lang="en-US" sz="1900" cap="none" dirty="0">
                <a:solidFill>
                  <a:schemeClr val="accent6"/>
                </a:solidFill>
              </a:rPr>
              <a:t>el17025</a:t>
            </a:r>
            <a:endParaRPr lang="el-GR" sz="1900" cap="none" dirty="0">
              <a:solidFill>
                <a:schemeClr val="accent6"/>
              </a:solidFill>
            </a:endParaRPr>
          </a:p>
          <a:p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9243377-F198-4C48-BA07-917075BF1D5D}"/>
              </a:ext>
            </a:extLst>
          </p:cNvPr>
          <p:cNvSpPr txBox="1">
            <a:spLocks/>
          </p:cNvSpPr>
          <p:nvPr/>
        </p:nvSpPr>
        <p:spPr>
          <a:xfrm>
            <a:off x="415660" y="5304186"/>
            <a:ext cx="6511451" cy="1149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32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παρουσίαση διπλωματικής εργασίας</a:t>
            </a:r>
            <a:br>
              <a:rPr lang="en-US" sz="32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l-GR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Τετάρτη 29 Ιουνίου 2022</a:t>
            </a:r>
            <a:endParaRPr lang="el-G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Εθνικό Μετσόβιο Πολυτεχνείο - Βικιπαίδεια">
            <a:extLst>
              <a:ext uri="{FF2B5EF4-FFF2-40B4-BE49-F238E27FC236}">
                <a16:creationId xmlns:a16="http://schemas.microsoft.com/office/drawing/2014/main" id="{BB7069D1-4B12-4ED0-A551-569D2EC1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62" y="170137"/>
            <a:ext cx="718088" cy="71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BA6201-F0F7-40D3-9ACA-49FE1981F0A3}"/>
              </a:ext>
            </a:extLst>
          </p:cNvPr>
          <p:cNvSpPr txBox="1"/>
          <p:nvPr/>
        </p:nvSpPr>
        <p:spPr>
          <a:xfrm>
            <a:off x="927496" y="123379"/>
            <a:ext cx="60946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Εθνικό Μετσόβιο Πολυτεχνείο</a:t>
            </a:r>
            <a:br>
              <a:rPr lang="el-G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Σχολή Ηλεκτρολόγων Μηχανικών &amp; Μηχανικών Υπολογιστών</a:t>
            </a:r>
            <a:br>
              <a:rPr lang="el-G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Τομέας Τεχνολογίας Πληροφορικής &amp; Υπολογιστών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DF8C9-C25B-E275-B158-3EC6C05B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895" y="123379"/>
            <a:ext cx="4350743" cy="645415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014E95-22D8-1690-D72D-A5E2AF41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0D16-74D1-4436-B4F0-C556053B561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8EE1D-B5BC-95E9-F9CE-5CEEADB00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8CA055-014F-5E78-11D1-C8EE28FF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sz="2000" b="1" u="sng" dirty="0"/>
              <a:t>Live </a:t>
            </a:r>
            <a:r>
              <a:rPr lang="el-GR" sz="2000" b="1" u="sng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0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72" y="225551"/>
            <a:ext cx="4416552" cy="2101215"/>
          </a:xfrm>
        </p:spPr>
        <p:txBody>
          <a:bodyPr>
            <a:normAutofit/>
          </a:bodyPr>
          <a:lstStyle/>
          <a:p>
            <a:r>
              <a:rPr lang="el-G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Νευρωνικά Δίκτυα για αναγνώριση στάσης σώματος</a:t>
            </a:r>
            <a:br>
              <a:rPr lang="el-GR" sz="3200" dirty="0"/>
            </a:br>
            <a:r>
              <a:rPr lang="el-G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Σύγκριση &amp; βελτιστοποίηση παραμέτρων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💡 Τι είναι το νευρωνικό;</a:t>
            </a:r>
          </a:p>
          <a:p>
            <a:r>
              <a:rPr lang="el-GR" dirty="0"/>
              <a:t>💡 </a:t>
            </a:r>
          </a:p>
          <a:p>
            <a:r>
              <a:rPr lang="el-GR" dirty="0"/>
              <a:t>💡 Τι είναι το νευρωνικό;</a:t>
            </a:r>
          </a:p>
          <a:p>
            <a:r>
              <a:rPr lang="el-GR" dirty="0"/>
              <a:t>💡 Τι είναι το νευρωνικό;</a:t>
            </a:r>
          </a:p>
          <a:p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4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72" y="225551"/>
            <a:ext cx="4416552" cy="2101215"/>
          </a:xfrm>
        </p:spPr>
        <p:txBody>
          <a:bodyPr>
            <a:normAutofit/>
          </a:bodyPr>
          <a:lstStyle/>
          <a:p>
            <a:r>
              <a:rPr lang="el-G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Νευρωνικά Δίκτυα για αναγνώριση στάσης σώματος</a:t>
            </a:r>
            <a:br>
              <a:rPr lang="el-GR" sz="3200" dirty="0"/>
            </a:br>
            <a:r>
              <a:rPr lang="el-G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Σύγκριση &amp; βελτιστοποίηση παραμέτρων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💡 Τι είναι το νευρωνικό;</a:t>
            </a:r>
          </a:p>
          <a:p>
            <a:r>
              <a:rPr lang="el-GR" dirty="0"/>
              <a:t>💡 </a:t>
            </a:r>
          </a:p>
          <a:p>
            <a:r>
              <a:rPr lang="el-GR" dirty="0"/>
              <a:t>💡 Τι είναι το νευρωνικό;</a:t>
            </a:r>
          </a:p>
          <a:p>
            <a:r>
              <a:rPr lang="el-GR" dirty="0"/>
              <a:t>💡 Τι είναι το νευρωνικό;</a:t>
            </a:r>
          </a:p>
          <a:p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3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47F3-6050-4694-A827-E1CFB293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2. </a:t>
            </a:r>
            <a:br>
              <a:rPr lang="el-GR" dirty="0"/>
            </a:br>
            <a:r>
              <a:rPr lang="el-GR" dirty="0"/>
              <a:t>Συνέπειες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0AB957-4ECD-46C8-A9EF-069F4C5A34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424223"/>
              </p:ext>
            </p:extLst>
          </p:nvPr>
        </p:nvGraphicFramePr>
        <p:xfrm>
          <a:off x="4863830" y="46356"/>
          <a:ext cx="6965003" cy="6400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2DB17-6895-4886-8491-CFD65D5D5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78218-445E-45AB-B707-18FDAAD9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4CC0A7-0164-15CB-FC88-36C5B032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1DC6-520A-42A6-9E7B-1CE4E19498D1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FF185-BF65-445F-BF1C-419B481D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4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871A8D-D5DA-4150-BE72-38C672752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C8871A8D-D5DA-4150-BE72-38C6727527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835E61-BF92-419A-9838-5C4AA213C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42835E61-BF92-419A-9838-5C4AA213C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41DD6C-5D84-420B-96A0-0B2ECE9A9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341DD6C-5D84-420B-96A0-0B2ECE9A95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8025D4-3E58-48F2-8377-FC6780D32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948025D4-3E58-48F2-8377-FC6780D32A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490F-DFBD-4688-B801-BC93446B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br>
              <a:rPr lang="en-US" dirty="0"/>
            </a:br>
            <a:r>
              <a:rPr lang="el-GR" b="1" dirty="0"/>
              <a:t>Πότε</a:t>
            </a:r>
            <a:r>
              <a:rPr lang="el-GR" dirty="0"/>
              <a:t> και </a:t>
            </a:r>
            <a:r>
              <a:rPr lang="el-GR" b="1" dirty="0"/>
              <a:t>πού </a:t>
            </a:r>
            <a:r>
              <a:rPr lang="el-GR" dirty="0"/>
              <a:t>εμφυτεύονται </a:t>
            </a:r>
            <a:r>
              <a:rPr lang="en-US" dirty="0"/>
              <a:t>hardware trojans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8887348-51C2-46DE-B158-91EC244021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012974"/>
              </p:ext>
            </p:extLst>
          </p:nvPr>
        </p:nvGraphicFramePr>
        <p:xfrm>
          <a:off x="5009745" y="282102"/>
          <a:ext cx="6377393" cy="5951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32574-8ACE-4AAB-849D-03B5CC18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2EEFB1-E044-4CFE-96B6-755A0C5C3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2" y="2503414"/>
            <a:ext cx="2964054" cy="43082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16012-DE3B-E2B0-C273-58AFE0F8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297F-D561-41FF-AEB3-8DA60C2A152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BEF31-374D-24F6-158E-D6EE2860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3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70E671F-A1A2-4BB8-A68B-3E2F22628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870E671F-A1A2-4BB8-A68B-3E2F22628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C287C6E-9168-4DCB-B315-9B57FD9F1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DC287C6E-9168-4DCB-B315-9B57FD9F1A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264E415-EE70-4565-8B57-EF32A15B2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6264E415-EE70-4565-8B57-EF32A15B2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5FE17C0-DEA3-493B-AC57-2C79B84C6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5FE17C0-DEA3-493B-AC57-2C79B84C6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123935A-D1E3-4140-84DA-5BD343A8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5123935A-D1E3-4140-84DA-5BD343A89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E1B87E5-9B89-4F38-97C2-988FE7F54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FE1B87E5-9B89-4F38-97C2-988FE7F54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4C863B-76D9-4BAA-B8A8-26E3F14B7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7B4C863B-76D9-4BAA-B8A8-26E3F14B7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C2379-BB62-4BB3-B1DB-BE3152A8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4. </a:t>
            </a:r>
            <a:br>
              <a:rPr lang="el-GR" dirty="0"/>
            </a:br>
            <a:r>
              <a:rPr lang="el-GR" sz="3200" dirty="0"/>
              <a:t>Πώς ενεργοποιούνται;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C6F9A2D-B771-4711-9174-EE52CF0B5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397937"/>
              </p:ext>
            </p:extLst>
          </p:nvPr>
        </p:nvGraphicFramePr>
        <p:xfrm>
          <a:off x="4844375" y="681865"/>
          <a:ext cx="7114161" cy="549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83BC2-A0F2-4A1F-8ED4-EF5F4393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98769-813E-4C4C-ACD9-FFC014D1711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000905" y="3078800"/>
            <a:ext cx="2636679" cy="2856817"/>
          </a:xfrm>
          <a:prstGeom prst="rect">
            <a:avLst/>
          </a:prstGeom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0165D-0F10-DCA3-59CC-CCB628CB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0DD0-9BC8-4062-9DE2-F4136801590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E2E6E-B7DF-0188-F800-0FCCDFA1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2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2C9725B-57DD-4C42-AA30-7140DE12C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62C9725B-57DD-4C42-AA30-7140DE12C6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26F3654-A799-4F7E-AFEA-3C277427D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326F3654-A799-4F7E-AFEA-3C277427D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76F768-8080-42D3-B7D6-4316CF3D63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0176F768-8080-42D3-B7D6-4316CF3D63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B111CC-9F3E-4086-A9BE-A409D29E5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43B111CC-9F3E-4086-A9BE-A409D29E59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46251F0-C6A2-4F14-A46D-C92A3EE85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146251F0-C6A2-4F14-A46D-C92A3EE85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549B-33B8-4037-BF69-39226FF9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5</a:t>
            </a:r>
            <a:r>
              <a:rPr lang="en-US" dirty="0"/>
              <a:t>.</a:t>
            </a:r>
            <a:r>
              <a:rPr lang="el-GR" dirty="0"/>
              <a:t> </a:t>
            </a:r>
            <a:br>
              <a:rPr lang="en-US" dirty="0"/>
            </a:br>
            <a:r>
              <a:rPr lang="el-GR" dirty="0"/>
              <a:t>Τρόποι Πρόληψης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3BE1D80-C613-4500-B14B-CA034C830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244582"/>
              </p:ext>
            </p:extLst>
          </p:nvPr>
        </p:nvGraphicFramePr>
        <p:xfrm>
          <a:off x="4582160" y="365760"/>
          <a:ext cx="6804979" cy="6080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9A85A1-2589-4903-BA6E-B40A68168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6" y="3007112"/>
            <a:ext cx="3517567" cy="3064505"/>
          </a:xfrm>
        </p:spPr>
        <p:txBody>
          <a:bodyPr>
            <a:normAutofit/>
          </a:bodyPr>
          <a:lstStyle/>
          <a:p>
            <a:r>
              <a:rPr lang="en-US" sz="2000" dirty="0"/>
              <a:t>🛡Prevent trojan insertion</a:t>
            </a:r>
          </a:p>
          <a:p>
            <a:r>
              <a:rPr lang="en-US" sz="2000" dirty="0"/>
              <a:t>🔬 Improve trojan detection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D2D04-A966-4296-BF8D-E635D04B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9B699376-A1ED-4AB7-906A-F8FE5C677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8983" y="3734505"/>
            <a:ext cx="720000" cy="720000"/>
          </a:xfrm>
          <a:prstGeom prst="rect">
            <a:avLst/>
          </a:prstGeom>
        </p:spPr>
      </p:pic>
      <p:pic>
        <p:nvPicPr>
          <p:cNvPr id="13" name="Graphic 12" descr="Robot">
            <a:extLst>
              <a:ext uri="{FF2B5EF4-FFF2-40B4-BE49-F238E27FC236}">
                <a16:creationId xmlns:a16="http://schemas.microsoft.com/office/drawing/2014/main" id="{FD3B7F53-B290-4298-B2D1-E162BFD89D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00246" y="5118510"/>
            <a:ext cx="720000" cy="720000"/>
          </a:xfrm>
          <a:prstGeom prst="rect">
            <a:avLst/>
          </a:prstGeom>
        </p:spPr>
      </p:pic>
      <p:pic>
        <p:nvPicPr>
          <p:cNvPr id="19" name="Graphic 18" descr="Mining tools">
            <a:extLst>
              <a:ext uri="{FF2B5EF4-FFF2-40B4-BE49-F238E27FC236}">
                <a16:creationId xmlns:a16="http://schemas.microsoft.com/office/drawing/2014/main" id="{529A697E-9493-4216-81A1-7E99935CB5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00246" y="933996"/>
            <a:ext cx="720000" cy="720000"/>
          </a:xfrm>
          <a:prstGeom prst="rect">
            <a:avLst/>
          </a:prstGeom>
        </p:spPr>
      </p:pic>
      <p:pic>
        <p:nvPicPr>
          <p:cNvPr id="21" name="Graphic 20" descr="Monitor">
            <a:extLst>
              <a:ext uri="{FF2B5EF4-FFF2-40B4-BE49-F238E27FC236}">
                <a16:creationId xmlns:a16="http://schemas.microsoft.com/office/drawing/2014/main" id="{F4A9DEDE-05AE-416D-AA60-C09E202EF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58983" y="2347499"/>
            <a:ext cx="720000" cy="720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DF8EB-73CC-1D14-61A4-08590B77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296A-5CF1-4094-B7CF-096106DBFDD1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6FD5F-5B96-1E14-9684-83ED2BB4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2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CBCF47F-226E-44A4-87C3-A3176DF24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1CBCF47F-226E-44A4-87C3-A3176DF242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8346E14-248F-428D-A8D6-1708C4A34D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F8346E14-248F-428D-A8D6-1708C4A34D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A00F256-730B-4324-8A8C-4FCEA32F22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graphicEl>
                                              <a:dgm id="{FA00F256-730B-4324-8A8C-4FCEA32F22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583A304-A02A-4CAC-939D-A17B1FA61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5583A304-A02A-4CAC-939D-A17B1FA61C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849C2CE-0D74-4998-B648-124F6613F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4849C2CE-0D74-4998-B648-124F6613F0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0AE08A6-F61A-43F2-8184-31DFAA3BC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graphicEl>
                                              <a:dgm id="{60AE08A6-F61A-43F2-8184-31DFAA3BCD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677906A-3D60-4906-8D9F-D9292A435B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graphicEl>
                                              <a:dgm id="{0677906A-3D60-4906-8D9F-D9292A435B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36D094C-2B3F-4ABC-B0D0-7FDA17A6F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436D094C-2B3F-4ABC-B0D0-7FDA17A6F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81B93C-9823-4CFC-8733-0C9E38EE0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1981B93C-9823-4CFC-8733-0C9E38EE0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4524-9FCA-4F42-B432-E41E1DBE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br>
              <a:rPr lang="en-US" dirty="0"/>
            </a:br>
            <a:r>
              <a:rPr lang="el-GR" dirty="0"/>
              <a:t>Τρόποι ανίχνευσης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5F27EAB-3AF9-4C8A-B9A8-2E6C2376A5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463335"/>
              </p:ext>
            </p:extLst>
          </p:nvPr>
        </p:nvGraphicFramePr>
        <p:xfrm>
          <a:off x="4893013" y="321014"/>
          <a:ext cx="7101191" cy="5968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BD011-C071-497B-B564-87B307E0E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/>
              <a:t>🔍 </a:t>
            </a:r>
            <a:r>
              <a:rPr lang="en-US" sz="2000" dirty="0"/>
              <a:t>Destructive</a:t>
            </a:r>
            <a:r>
              <a:rPr lang="en-US" dirty="0"/>
              <a:t> </a:t>
            </a:r>
          </a:p>
          <a:p>
            <a:r>
              <a:rPr lang="en-US" sz="1800" dirty="0"/>
              <a:t>🔍</a:t>
            </a:r>
            <a:r>
              <a:rPr lang="en-US" dirty="0"/>
              <a:t>Non </a:t>
            </a:r>
            <a:r>
              <a:rPr lang="en-US" sz="2000" dirty="0"/>
              <a:t>destructive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2726C-7942-4813-B2BC-A2ADE8DF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29AF5-A358-6D92-F563-C161D3BD8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C7C5-C222-43AB-B72F-9EB926FCAAB3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DBF04-F955-AFBB-9A24-86925280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1AF8D6-F458-4971-A394-6BDF9A4F2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CC1AF8D6-F458-4971-A394-6BDF9A4F2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3240CEC-9FAD-432A-806A-9ED09A8C4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53240CEC-9FAD-432A-806A-9ED09A8C4D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8BCBD35-C7B7-4DE4-AECE-66783BB3A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graphicEl>
                                              <a:dgm id="{28BCBD35-C7B7-4DE4-AECE-66783BB3A7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45074E5-05E4-441F-9F8A-4060796084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145074E5-05E4-441F-9F8A-4060796084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lvlAtOnc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A9A5B6-B447-4AB5-82A3-965D7496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3CD5E-339D-4F34-9A15-0044BE0D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545" y="46037"/>
            <a:ext cx="9258910" cy="63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7428C-817F-EB63-40F4-CFD68DA9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4A996-AD21-4072-801F-6E53C7DDA7C3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25D82-A4BC-3B38-1F25-2BCCD4AB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2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138B0B-A88E-4C57-BA15-7E79999A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Ενότητα</a:t>
            </a:r>
            <a:r>
              <a:rPr lang="el-G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441F13-4BCB-42DF-911D-DBE08623B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l-GR" sz="2800" dirty="0"/>
              <a:t>ΕΜ </a:t>
            </a:r>
            <a:r>
              <a:rPr lang="en-US" sz="2800" dirty="0"/>
              <a:t>TEMPEST interception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D554-4DBB-4145-88D7-1CA03F97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F208D9-9650-4A62-9A60-601244F6DE1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9" name="Picture 2" descr="Bentham's Gaze - Information Security Research &amp; Education ...">
            <a:extLst>
              <a:ext uri="{FF2B5EF4-FFF2-40B4-BE49-F238E27FC236}">
                <a16:creationId xmlns:a16="http://schemas.microsoft.com/office/drawing/2014/main" id="{F4E8D7B5-E3E4-4F07-987D-5FE64BDAE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" t="458" r="5407" b="1"/>
          <a:stretch/>
        </p:blipFill>
        <p:spPr bwMode="auto">
          <a:xfrm>
            <a:off x="0" y="-37019"/>
            <a:ext cx="12192000" cy="467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B6B02-A2B0-D20A-37EF-B414F802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7472-3B50-4269-88C3-E46AEA12010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36606-10BD-DF69-974B-1FEF8AB3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2282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D554-4DBB-4145-88D7-1CA03F97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38B0B-A88E-4C57-BA15-7E79999A50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00025"/>
            <a:ext cx="10058400" cy="742949"/>
          </a:xfrm>
        </p:spPr>
        <p:txBody>
          <a:bodyPr>
            <a:normAutofit/>
          </a:bodyPr>
          <a:lstStyle/>
          <a:p>
            <a:r>
              <a:rPr lang="el-GR" sz="3600" dirty="0">
                <a:solidFill>
                  <a:schemeClr val="accent5">
                    <a:lumMod val="50000"/>
                  </a:schemeClr>
                </a:solidFill>
              </a:rPr>
              <a:t>Αντικείμενο Διπλωματικής</a:t>
            </a:r>
            <a:endParaRPr lang="en-US" sz="5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FE33CE1-1A05-B3A5-31E4-4BB59141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656D-92F8-4631-89A7-DA736880C18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636DB-208E-B7B0-5FC4-DE84EA91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6F466D45-33DC-038D-48E9-1956436F5597}"/>
              </a:ext>
            </a:extLst>
          </p:cNvPr>
          <p:cNvSpPr txBox="1">
            <a:spLocks/>
          </p:cNvSpPr>
          <p:nvPr/>
        </p:nvSpPr>
        <p:spPr>
          <a:xfrm>
            <a:off x="935182" y="1425576"/>
            <a:ext cx="10058400" cy="2717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 dirty="0">
                <a:solidFill>
                  <a:schemeClr val="tx2"/>
                </a:solidFill>
              </a:rPr>
              <a:t>Δημιουργία μίας </a:t>
            </a: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εφαρμογής για </a:t>
            </a:r>
            <a:r>
              <a:rPr lang="en-US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smartphones </a:t>
            </a:r>
            <a:r>
              <a:rPr lang="el-GR" sz="2800" dirty="0">
                <a:solidFill>
                  <a:schemeClr val="tx2"/>
                </a:solidFill>
              </a:rPr>
              <a:t>που θα </a:t>
            </a: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αναγνωρίζει κινητικές ασκήσεις </a:t>
            </a:r>
            <a:r>
              <a:rPr lang="el-GR" sz="2800" dirty="0">
                <a:solidFill>
                  <a:schemeClr val="tx2"/>
                </a:solidFill>
              </a:rPr>
              <a:t>με </a:t>
            </a:r>
            <a:r>
              <a:rPr lang="el-GR" sz="2800" b="1" spc="0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χρήση νευρωνικών δικτύων</a:t>
            </a:r>
          </a:p>
          <a:p>
            <a:endParaRPr lang="el-GR" sz="2800" dirty="0">
              <a:solidFill>
                <a:schemeClr val="tx2"/>
              </a:solidFill>
            </a:endParaRPr>
          </a:p>
          <a:p>
            <a:endParaRPr lang="el-GR" sz="2800" dirty="0">
              <a:solidFill>
                <a:schemeClr val="tx2"/>
              </a:solidFill>
            </a:endParaRPr>
          </a:p>
          <a:p>
            <a:r>
              <a:rPr lang="el-GR" sz="2800" b="1" spc="0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σύγκριση των διάφορων μοντέλων νευρωνικών δικτύων</a:t>
            </a:r>
            <a:endParaRPr lang="en-US" dirty="0">
              <a:ln w="22225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3DE7F4-3A7A-CCD4-026F-6DB41B772547}"/>
              </a:ext>
            </a:extLst>
          </p:cNvPr>
          <p:cNvCxnSpPr/>
          <p:nvPr/>
        </p:nvCxnSpPr>
        <p:spPr>
          <a:xfrm>
            <a:off x="495300" y="1016001"/>
            <a:ext cx="1062990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55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D1C0A-DFE7-4763-8CBF-A3DBC937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strike="noStrike" spc="-1" dirty="0">
                <a:solidFill>
                  <a:srgbClr val="222222"/>
                </a:solidFill>
                <a:latin typeface="Helvetica;Arial"/>
                <a:ea typeface="Lucida Sans"/>
              </a:rPr>
              <a:t>ΕΜ TEMPEST interception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086E1-6F52-463D-9AE7-50B3F74F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DC837-60CF-46DF-9CA0-2A5AE3B3F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6" r="12757"/>
          <a:stretch/>
        </p:blipFill>
        <p:spPr>
          <a:xfrm>
            <a:off x="334271" y="2141379"/>
            <a:ext cx="11523458" cy="39014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898113-AF44-4C7E-B054-80ECB92B636D}"/>
              </a:ext>
            </a:extLst>
          </p:cNvPr>
          <p:cNvSpPr/>
          <p:nvPr/>
        </p:nvSpPr>
        <p:spPr>
          <a:xfrm>
            <a:off x="3348170" y="3962400"/>
            <a:ext cx="2032000" cy="769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14D1B-2025-59B2-86BC-11111460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DF62-B32E-4CD2-8FA6-B83AFEC8C5F0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83AA6-00EE-F02A-309D-CC057010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8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8589B-3CD9-40FA-BA7B-70799ADE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2" y="877955"/>
            <a:ext cx="4000499" cy="2093975"/>
          </a:xfrm>
        </p:spPr>
        <p:txBody>
          <a:bodyPr>
            <a:normAutofit/>
          </a:bodyPr>
          <a:lstStyle/>
          <a:p>
            <a:r>
              <a:rPr lang="el-GR" dirty="0"/>
              <a:t>Γιατί μελετάμε τους </a:t>
            </a:r>
            <a:br>
              <a:rPr lang="el-GR" dirty="0"/>
            </a:br>
            <a:r>
              <a:rPr lang="el-GR" dirty="0" err="1"/>
              <a:t>side-channel</a:t>
            </a:r>
            <a:r>
              <a:rPr lang="el-GR" dirty="0"/>
              <a:t> HT; 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FE8F5B0-CFCE-40D1-99EA-A445F5B1E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907069"/>
              </p:ext>
            </p:extLst>
          </p:nvPr>
        </p:nvGraphicFramePr>
        <p:xfrm>
          <a:off x="4622801" y="0"/>
          <a:ext cx="7569200" cy="6811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50A31E-FCA6-4501-9D7C-C4894F69C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71B4C-42AD-4FF9-AA94-2FA993FA6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4CCF8-D9AB-1D9C-700A-C45DB961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9977-593F-45ED-AFFE-3985EA60133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E77C-F55D-321A-AD3A-2126AAA9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6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38043D5-43A5-4F94-A911-E48EC7C6D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38043D5-43A5-4F94-A911-E48EC7C6D0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1C42C0-CE0B-4DD9-9298-0C15DD561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1A1C42C0-CE0B-4DD9-9298-0C15DD561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0D8F36-2F42-4113-AB55-D9072763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graphicEl>
                                              <a:dgm id="{190D8F36-2F42-4113-AB55-D907276399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DF02276-9BAF-4FD2-8587-AF06A665BD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4DF02276-9BAF-4FD2-8587-AF06A665BD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3B3076A-F41E-468C-90E6-3F4E90036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13B3076A-F41E-468C-90E6-3F4E900362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CE9435-0C89-4999-B3C7-5334EE1AC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A8CE9435-0C89-4999-B3C7-5334EE1AC9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6049F7-4BF5-4DA3-8001-FB93415F1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8D6049F7-4BF5-4DA3-8001-FB93415F1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52634E0-0286-4D2F-ABD2-43733B5AB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C52634E0-0286-4D2F-ABD2-43733B5ABA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2D14F0-8F95-4951-8D31-57E622370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492D14F0-8F95-4951-8D31-57E622370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4077-F978-4DD4-AF1F-5BE062E0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</a:t>
            </a:r>
            <a:r>
              <a:rPr lang="en-US" dirty="0"/>
              <a:t>EM tempest interception;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6F6B-A46D-41AD-94CF-2470388E7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833370"/>
            <a:ext cx="5928344" cy="4165600"/>
          </a:xfrm>
        </p:spPr>
        <p:txBody>
          <a:bodyPr>
            <a:normAutofit/>
          </a:bodyPr>
          <a:lstStyle/>
          <a:p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Πρόκειτ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αι για </a:t>
            </a:r>
            <a:r>
              <a:rPr lang="en-US" sz="2800" b="1" spc="-1" dirty="0">
                <a:solidFill>
                  <a:srgbClr val="0070C0"/>
                </a:solidFill>
                <a:latin typeface="Arial"/>
                <a:ea typeface="Microsoft YaHei"/>
              </a:rPr>
              <a:t>side-channel επίθεση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κατά την οποία ο επιτιθέμενος προσπαθεί να αποκτήσει πρόσβαση σε ευαίσθητη πληροφορία του IC κυκλώματος χρησιμοποιώντας </a:t>
            </a:r>
            <a:r>
              <a:rPr lang="en-US" sz="28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ηλεκτρομαγνητική ακτινοβολία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A20A4-C003-4359-85C3-040BB3BEC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A419B-1342-4768-AE84-0D0F379D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2808F2-9BF9-CC1C-C0FE-8E7E1623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B676-8942-42EA-94D4-AE405660953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C5857-833E-6CDA-90EC-604E06D6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6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F15AF-B711-4A20-807E-8769D3D7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💡 </a:t>
            </a:r>
            <a:r>
              <a:rPr lang="en-US" dirty="0"/>
              <a:t>H</a:t>
            </a:r>
            <a:r>
              <a:rPr lang="el-GR" dirty="0"/>
              <a:t> ιδέα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F020-F3CB-46B6-84A4-ABD920DFD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520" y="552705"/>
            <a:ext cx="6746240" cy="61163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Επ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ειδή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στ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α ψηφιακά κυκλώματα το ρεύμα</a:t>
            </a:r>
            <a:r>
              <a:rPr lang="en-US" sz="2400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είναι </a:t>
            </a:r>
            <a:r>
              <a:rPr lang="en-US" sz="2400" b="1" strike="noStrike" spc="-1" dirty="0">
                <a:solidFill>
                  <a:schemeClr val="accent1"/>
                </a:solidFill>
                <a:latin typeface="Arial"/>
                <a:ea typeface="DejaVu Sans"/>
              </a:rPr>
              <a:t>παλμικό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αν </a:t>
            </a:r>
            <a:r>
              <a:rPr lang="el-G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μπορέσουμε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να </a:t>
            </a:r>
            <a:r>
              <a:rPr lang="el-G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απεικονίσουμε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σε </a:t>
            </a:r>
            <a:r>
              <a:rPr lang="en-US" sz="2400" b="1" strike="noStrike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DejaVu Sans"/>
              </a:rPr>
              <a:t>παλμογράφο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ή </a:t>
            </a:r>
            <a:r>
              <a:rPr lang="en-US" sz="2400" b="1" strike="noStrike" spc="-1" dirty="0">
                <a:solidFill>
                  <a:schemeClr val="accent3">
                    <a:lumMod val="75000"/>
                  </a:schemeClr>
                </a:solidFill>
                <a:latin typeface="Arial"/>
                <a:ea typeface="DejaVu Sans"/>
              </a:rPr>
              <a:t>ειδικό λογισμικό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το </a:t>
            </a:r>
            <a:r>
              <a:rPr lang="en-US" sz="2400" b="1" strike="noStrike" spc="-1" dirty="0">
                <a:solidFill>
                  <a:srgbClr val="C00000"/>
                </a:solidFill>
                <a:latin typeface="Arial"/>
                <a:ea typeface="DejaVu Sans"/>
              </a:rPr>
              <a:t>σήμα στο εσωτερικό του IC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τότε θα </a:t>
            </a:r>
            <a:r>
              <a:rPr lang="el-G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μπορέσουμε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να </a:t>
            </a:r>
            <a:r>
              <a:rPr lang="el-GR" sz="2400" b="1" strike="noStrike" spc="-1" dirty="0">
                <a:solidFill>
                  <a:schemeClr val="accent3">
                    <a:lumMod val="75000"/>
                  </a:schemeClr>
                </a:solidFill>
                <a:latin typeface="Arial"/>
                <a:ea typeface="DejaVu Sans"/>
              </a:rPr>
              <a:t>αποκωδικοποιήσουμε</a:t>
            </a:r>
            <a:r>
              <a:rPr lang="en-US" sz="2400" b="1" strike="noStrike" spc="-1" dirty="0">
                <a:solidFill>
                  <a:schemeClr val="accent3">
                    <a:lumMod val="75000"/>
                  </a:schemeClr>
                </a:solidFill>
                <a:latin typeface="Arial"/>
                <a:ea typeface="DejaVu Sans"/>
              </a:rPr>
              <a:t> την πληροφορία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που διέρχεται.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endParaRPr lang="el-GR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3D620-BBCB-4523-B8D8-ABA517873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D6DB73-99B1-409A-8364-A892201BC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209" y="2955314"/>
            <a:ext cx="7244861" cy="326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47A63-37D4-952C-729D-AF4F48B4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68FA-CCF0-4BF7-936C-EF946701D27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2222A-5352-BAED-5B71-339C20A8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7050-8A53-4950-BC27-4DEB62A2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διαδικασία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533A4B4-607E-4064-BB1E-5D14E4A7B1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434670"/>
              </p:ext>
            </p:extLst>
          </p:nvPr>
        </p:nvGraphicFramePr>
        <p:xfrm>
          <a:off x="4765040" y="46355"/>
          <a:ext cx="7203439" cy="6608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57C5D-ADC9-4635-BA8C-672647406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861AC-3B00-4C51-A588-857705F4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F6315-EE0F-E07D-59F0-B687B2B5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C859-2178-4535-BE10-A973B0355D40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78D7-5716-DB95-CFFB-08F91874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9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05AEFD-4D1D-4989-89A2-D7589C3EB4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graphicEl>
                                              <a:dgm id="{4905AEFD-4D1D-4989-89A2-D7589C3EB4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88ECE75-3838-45F0-AE50-5BF66630D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graphicEl>
                                              <a:dgm id="{388ECE75-3838-45F0-AE50-5BF66630D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3712C4-2B7E-4517-AEBD-0C7F3E8C9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>
                                            <p:graphicEl>
                                              <a:dgm id="{B73712C4-2B7E-4517-AEBD-0C7F3E8C9F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41919C-CE3A-4F08-9E0E-F2E00B231E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>
                                            <p:graphicEl>
                                              <a:dgm id="{CE41919C-CE3A-4F08-9E0E-F2E00B231E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1EA8BA-16E1-4BF6-9781-1EC26B34C3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>
                                            <p:graphicEl>
                                              <a:dgm id="{A81EA8BA-16E1-4BF6-9781-1EC26B34C3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B9CFD5-32B9-4CB7-9265-C24DFDA463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>
                                            <p:graphicEl>
                                              <a:dgm id="{0AB9CFD5-32B9-4CB7-9265-C24DFDA463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lvl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6DF6A-D7C0-48A9-AA35-97DA1346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6FD9B-C739-4AFD-89E0-6623B2C7DC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6040" y="309991"/>
            <a:ext cx="10058400" cy="891361"/>
          </a:xfrm>
        </p:spPr>
        <p:txBody>
          <a:bodyPr/>
          <a:lstStyle/>
          <a:p>
            <a:r>
              <a:rPr lang="el-GR" dirty="0"/>
              <a:t>Γνωρίζουμε ότι</a:t>
            </a:r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628ED-02DF-4086-B3B0-98C214004E1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1160" y="4335550"/>
            <a:ext cx="4114080" cy="8913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949E8B-D4DD-409B-B360-A13699044852}"/>
                  </a:ext>
                </a:extLst>
              </p:cNvPr>
              <p:cNvSpPr txBox="1"/>
              <p:nvPr/>
            </p:nvSpPr>
            <p:spPr>
              <a:xfrm>
                <a:off x="416560" y="1205808"/>
                <a:ext cx="90525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l-GR" sz="2000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Σε υψηλές</a:t>
                </a:r>
                <a:r>
                  <a:rPr lang="en-US" sz="20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συχνότητες δημιουργείται μεγαλύτερο πεδίο (</a:t>
                </a:r>
                <a14:m>
                  <m:oMath xmlns:m="http://schemas.openxmlformats.org/officeDocument/2006/math">
                    <m:r>
                      <a:rPr lang="en-US" sz="20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𝐸</m:t>
                    </m:r>
                    <m:r>
                      <a:rPr lang="en-US" sz="20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 ∝ </m:t>
                    </m:r>
                    <m:r>
                      <a:rPr lang="en-US" sz="20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𝑓</m:t>
                    </m:r>
                    <m:r>
                      <a:rPr lang="en-US" sz="20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 </m:t>
                    </m:r>
                  </m:oMath>
                </a14:m>
                <a:r>
                  <a:rPr lang="en-US" sz="20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). </a:t>
                </a:r>
                <a:endParaRPr lang="en-US" sz="20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n-US" sz="20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➡</a:t>
                </a:r>
                <a:r>
                  <a:rPr lang="en-US" sz="2000" b="0" strike="noStrike" spc="-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Άρ</a:t>
                </a:r>
                <a:r>
                  <a:rPr lang="en-US" sz="20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α ο interceptor θα λειτουργεί ως</a:t>
                </a:r>
                <a:r>
                  <a:rPr lang="en-US" sz="2000" b="1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κεραία</a:t>
                </a:r>
                <a:r>
                  <a:rPr lang="en-US" sz="20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.</a:t>
                </a:r>
                <a:endParaRPr lang="en-US" sz="20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n-US" sz="18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949E8B-D4DD-409B-B360-A1369904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" y="1205808"/>
                <a:ext cx="9052560" cy="1569660"/>
              </a:xfrm>
              <a:prstGeom prst="rect">
                <a:avLst/>
              </a:prstGeo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192C3CC-41B4-4449-8D8F-F498E0128803}"/>
              </a:ext>
            </a:extLst>
          </p:cNvPr>
          <p:cNvGrpSpPr/>
          <p:nvPr/>
        </p:nvGrpSpPr>
        <p:grpSpPr>
          <a:xfrm>
            <a:off x="7449440" y="3124218"/>
            <a:ext cx="2925000" cy="2720852"/>
            <a:chOff x="8097520" y="3216160"/>
            <a:chExt cx="2925000" cy="27208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F73596-2BAD-4A47-8B57-E7DAF6EFA42A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8097520" y="3216160"/>
              <a:ext cx="2925000" cy="262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6119F7-B657-4619-BF26-40A11DAFC7B9}"/>
                </a:ext>
              </a:extLst>
            </p:cNvPr>
            <p:cNvSpPr txBox="1"/>
            <p:nvPr/>
          </p:nvSpPr>
          <p:spPr>
            <a:xfrm>
              <a:off x="9184640" y="5567680"/>
              <a:ext cx="1056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IC</a:t>
              </a:r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8AEEC3-9B02-BAEB-395C-185B9553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0F51-8B9A-4C78-B574-8F2F0AF5C69B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F32F3-E4C9-AF28-DC93-7957C153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2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F1A9D7-1B24-42CB-8F15-9A641F7FC8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0171" y="-60458"/>
            <a:ext cx="10058400" cy="1449387"/>
          </a:xfrm>
        </p:spPr>
        <p:txBody>
          <a:bodyPr/>
          <a:lstStyle/>
          <a:p>
            <a:r>
              <a:rPr lang="el-GR" dirty="0"/>
              <a:t>Πείραμα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E5DE5-D20A-42D8-8B50-5A0DF1F07D3B}"/>
              </a:ext>
            </a:extLst>
          </p:cNvPr>
          <p:cNvPicPr/>
          <p:nvPr/>
        </p:nvPicPr>
        <p:blipFill rotWithShape="1">
          <a:blip r:embed="rId2"/>
          <a:srcRect l="56946"/>
          <a:stretch/>
        </p:blipFill>
        <p:spPr>
          <a:xfrm>
            <a:off x="6456777" y="1625466"/>
            <a:ext cx="5104814" cy="4155440"/>
          </a:xfrm>
          <a:prstGeom prst="rect">
            <a:avLst/>
          </a:prstGeom>
          <a:ln w="9525">
            <a:noFill/>
            <a:prstDash val="dash"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1599852-E966-49B0-9E87-D748D6BC5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8203"/>
            <a:ext cx="63627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D38D18-4F32-4382-B2A5-50E60E59339E}"/>
              </a:ext>
            </a:extLst>
          </p:cNvPr>
          <p:cNvCxnSpPr>
            <a:cxnSpLocks/>
          </p:cNvCxnSpPr>
          <p:nvPr/>
        </p:nvCxnSpPr>
        <p:spPr>
          <a:xfrm flipV="1">
            <a:off x="2891790" y="1736024"/>
            <a:ext cx="3720025" cy="1793941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C20F2E-E6A4-4ADA-8DF0-886ECC9A1C0D}"/>
              </a:ext>
            </a:extLst>
          </p:cNvPr>
          <p:cNvCxnSpPr>
            <a:cxnSpLocks/>
          </p:cNvCxnSpPr>
          <p:nvPr/>
        </p:nvCxnSpPr>
        <p:spPr>
          <a:xfrm>
            <a:off x="2847975" y="3830955"/>
            <a:ext cx="3763840" cy="215526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CACB7-ECA7-48E5-8045-B4082CE32B15}"/>
              </a:ext>
            </a:extLst>
          </p:cNvPr>
          <p:cNvSpPr/>
          <p:nvPr/>
        </p:nvSpPr>
        <p:spPr>
          <a:xfrm>
            <a:off x="6611815" y="1737360"/>
            <a:ext cx="4646734" cy="4248864"/>
          </a:xfrm>
          <a:prstGeom prst="rect">
            <a:avLst/>
          </a:prstGeom>
          <a:solidFill>
            <a:schemeClr val="bg1">
              <a:lumMod val="50000"/>
              <a:alpha val="8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37668E-8C5C-4ACE-9925-FC6F806512A5}"/>
              </a:ext>
            </a:extLst>
          </p:cNvPr>
          <p:cNvCxnSpPr>
            <a:cxnSpLocks/>
          </p:cNvCxnSpPr>
          <p:nvPr/>
        </p:nvCxnSpPr>
        <p:spPr>
          <a:xfrm>
            <a:off x="470171" y="1388929"/>
            <a:ext cx="45979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61CD1-CF15-3F74-05AB-DD0A16B02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10FF-2D1D-4C01-A0AD-51F63961CACE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F6300E-4AFB-8766-02DC-434FD7AB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9F667-6778-65CE-5458-4928486C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4EB96A5-DC5C-4903-B38B-73CDD0055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46" y="629919"/>
            <a:ext cx="3517567" cy="2093975"/>
          </a:xfrm>
        </p:spPr>
        <p:txBody>
          <a:bodyPr/>
          <a:lstStyle/>
          <a:p>
            <a:r>
              <a:rPr lang="el-GR" sz="3600" dirty="0"/>
              <a:t>Ενίσχυση Σήματος</a:t>
            </a:r>
            <a:br>
              <a:rPr lang="en-US" sz="3600" dirty="0"/>
            </a:b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974D76-D27C-407D-909D-0B0ED96E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3138FA16-DBB9-481C-A2BE-1893B9C3AF2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92081" y="2585851"/>
                <a:ext cx="3700448" cy="3642230"/>
              </a:xfrm>
            </p:spPr>
            <p:txBody>
              <a:bodyPr>
                <a:normAutofit/>
              </a:bodyPr>
              <a:lstStyle/>
              <a:p>
                <a:r>
                  <a:rPr lang="el-GR" sz="2000" dirty="0"/>
                  <a:t>Έστω: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  <m:d>
                      <m:d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,</a:t>
                </a:r>
                <a:r>
                  <a:rPr lang="el-GR" sz="2000" dirty="0"/>
                  <a:t> το σήμα πληροφορίας που μεταδίδεται.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:r>
                  <a:rPr lang="el-GR" sz="2000" dirty="0"/>
                  <a:t>το επαγόμενο σήμα της ΑΜ διαμόρφωσης (φορέας)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𝐴𝑀</m:t>
                        </m:r>
                      </m:sub>
                    </m:sSub>
                    <m:d>
                      <m:d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,</a:t>
                </a:r>
                <a:r>
                  <a:rPr lang="el-GR" sz="2000" dirty="0"/>
                  <a:t> το διαμορφωμένο σήμα.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3138FA16-DBB9-481C-A2BE-1893B9C3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92081" y="2585851"/>
                <a:ext cx="3700448" cy="3642230"/>
              </a:xfrm>
              <a:blipFill>
                <a:blip r:embed="rId2"/>
                <a:stretch>
                  <a:fillRect l="-1812" t="-669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B4B76A-6CA0-48E2-8A35-03676F3C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8BC6E-7EDA-4EF5-9B32-8F6F9914A3B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950343" y="812799"/>
            <a:ext cx="7218356" cy="5364606"/>
          </a:xfrm>
          <a:prstGeom prst="rect">
            <a:avLst/>
          </a:prstGeom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B694A-257F-2950-B1B9-51CCDE5A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12DB-F309-421B-A4FF-5DAF96FCCE3E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34F7C-5DCD-5D3C-1076-3DEEDB88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7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F2B6-DEE1-4F89-9E33-A0664104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σήματα: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7DAC1-1AAA-4EB5-BBBA-CC41A548A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60411-0081-492F-81EF-F09674A9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72FDB4-1BB1-49E9-8E79-69F9AC5FF2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586714" y="812800"/>
            <a:ext cx="5673122" cy="5294313"/>
          </a:xfrm>
          <a:prstGeom prst="rect">
            <a:avLst/>
          </a:prstGeom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4CD302-20F8-05C8-1305-47929DC95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9DE-4F87-4586-8FA8-E7ED34CA5A5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204CF-C930-1449-DCAA-1460452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24AC58-2A93-48DC-91B3-C19432FBEB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24AC58-2A93-48DC-91B3-C19432FBE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A2099-1118-4D7F-9776-6EBF554EA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7645915-8597-4583-9F60-29703D82119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43466" y="3086166"/>
                <a:ext cx="3517567" cy="3064505"/>
              </a:xfrm>
            </p:spPr>
            <p:txBody>
              <a:bodyPr>
                <a:normAutofit/>
              </a:bodyPr>
              <a:lstStyle/>
              <a:p>
                <a:r>
                  <a:rPr lang="el-GR" sz="2400" dirty="0"/>
                  <a:t>Όπου: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l-GR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l-GR" sz="2400" dirty="0"/>
                  <a:t> μήκος κεραίας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7645915-8597-4583-9F60-29703D821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43466" y="3086166"/>
                <a:ext cx="3517567" cy="3064505"/>
              </a:xfrm>
              <a:blipFill>
                <a:blip r:embed="rId3"/>
                <a:stretch>
                  <a:fillRect l="-2773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E00F7-5F10-4E32-A861-A183D112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189E9-A80A-428A-A554-4D264C364A6F}"/>
              </a:ext>
            </a:extLst>
          </p:cNvPr>
          <p:cNvPicPr/>
          <p:nvPr/>
        </p:nvPicPr>
        <p:blipFill rotWithShape="1">
          <a:blip r:embed="rId4"/>
          <a:srcRect l="48891" t="50999" r="3634" b="5624"/>
          <a:stretch/>
        </p:blipFill>
        <p:spPr>
          <a:xfrm>
            <a:off x="5065992" y="5160237"/>
            <a:ext cx="6417164" cy="1354519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C9210-6781-4317-A963-584A4A9394DC}"/>
              </a:ext>
            </a:extLst>
          </p:cNvPr>
          <p:cNvPicPr/>
          <p:nvPr/>
        </p:nvPicPr>
        <p:blipFill rotWithShape="1">
          <a:blip r:embed="rId4"/>
          <a:srcRect t="45119" r="52517" b="7215"/>
          <a:stretch/>
        </p:blipFill>
        <p:spPr>
          <a:xfrm>
            <a:off x="5130471" y="3694130"/>
            <a:ext cx="6288205" cy="1488437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39911-7FE6-4A98-A415-7FA701E801A1}"/>
              </a:ext>
            </a:extLst>
          </p:cNvPr>
          <p:cNvPicPr/>
          <p:nvPr/>
        </p:nvPicPr>
        <p:blipFill rotWithShape="1">
          <a:blip r:embed="rId4"/>
          <a:srcRect l="17397" r="12980" b="50998"/>
          <a:stretch/>
        </p:blipFill>
        <p:spPr>
          <a:xfrm>
            <a:off x="5130471" y="2186318"/>
            <a:ext cx="6120000" cy="1530143"/>
          </a:xfrm>
          <a:prstGeom prst="rect">
            <a:avLst/>
          </a:prstGeom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F8BE765-96D1-4991-A32B-CF8DF1D5A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396" y="665599"/>
            <a:ext cx="5734046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29B68F-E7A6-D039-4D05-71227BAFA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87AAA-6FD8-4942-AA43-92585DD05013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AB7367-427F-9C18-D98F-848890DB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6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D554-4DBB-4145-88D7-1CA03F97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38B0B-A88E-4C57-BA15-7E79999A50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00025"/>
            <a:ext cx="10058400" cy="742949"/>
          </a:xfrm>
        </p:spPr>
        <p:txBody>
          <a:bodyPr>
            <a:normAutofit/>
          </a:bodyPr>
          <a:lstStyle/>
          <a:p>
            <a:r>
              <a:rPr lang="el-GR" sz="3600" dirty="0">
                <a:solidFill>
                  <a:schemeClr val="accent5">
                    <a:lumMod val="50000"/>
                  </a:schemeClr>
                </a:solidFill>
              </a:rPr>
              <a:t>Καταμερισμός Εργασιών</a:t>
            </a:r>
            <a:endParaRPr lang="en-US" sz="5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FE33CE1-1A05-B3A5-31E4-4BB59141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656D-92F8-4631-89A7-DA736880C18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636DB-208E-B7B0-5FC4-DE84EA91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6F466D45-33DC-038D-48E9-1956436F5597}"/>
              </a:ext>
            </a:extLst>
          </p:cNvPr>
          <p:cNvSpPr txBox="1">
            <a:spLocks/>
          </p:cNvSpPr>
          <p:nvPr/>
        </p:nvSpPr>
        <p:spPr>
          <a:xfrm>
            <a:off x="495298" y="1483268"/>
            <a:ext cx="4733925" cy="26384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Ανάπτυξη εφαρμογής για </a:t>
            </a:r>
            <a:r>
              <a:rPr lang="en-US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smartphones </a:t>
            </a:r>
            <a:endParaRPr lang="el-GR" sz="2800" b="1" spc="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l-GR" sz="2800" b="1" spc="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l-GR" sz="2800" b="1" spc="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Θα αναγνωρίζει κινητικές ασκήσεις</a:t>
            </a:r>
            <a:endParaRPr lang="el-GR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l-GR" sz="2800" dirty="0"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3DE7F4-3A7A-CCD4-026F-6DB41B772547}"/>
              </a:ext>
            </a:extLst>
          </p:cNvPr>
          <p:cNvCxnSpPr/>
          <p:nvPr/>
        </p:nvCxnSpPr>
        <p:spPr>
          <a:xfrm>
            <a:off x="495300" y="1016001"/>
            <a:ext cx="1062990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itle 4">
            <a:extLst>
              <a:ext uri="{FF2B5EF4-FFF2-40B4-BE49-F238E27FC236}">
                <a16:creationId xmlns:a16="http://schemas.microsoft.com/office/drawing/2014/main" id="{085396C2-EB9F-4721-9C43-88D0F489D92D}"/>
              </a:ext>
            </a:extLst>
          </p:cNvPr>
          <p:cNvSpPr txBox="1">
            <a:spLocks/>
          </p:cNvSpPr>
          <p:nvPr/>
        </p:nvSpPr>
        <p:spPr>
          <a:xfrm>
            <a:off x="5810250" y="1248421"/>
            <a:ext cx="6191942" cy="29721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Χρήση νευρωνικών δικτύων για κατηγοριοποίηση στάσης σώματος</a:t>
            </a:r>
          </a:p>
          <a:p>
            <a:endParaRPr lang="el-GR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Σύγκριση</a:t>
            </a:r>
            <a:r>
              <a:rPr lang="en-US" sz="2800" b="1" spc="0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l-GR" sz="2800" b="1" spc="0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και βελτιστοποίηση παραμέτρων των διάφορων μοντέλων νευρωνικών δικτύων</a:t>
            </a:r>
            <a:endParaRPr lang="en-US" sz="2800" dirty="0">
              <a:ln w="22225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0EFDA5-D3CB-4D45-9852-D91AB15C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52413" y="4194722"/>
            <a:ext cx="2019697" cy="2019697"/>
          </a:xfrm>
          <a:prstGeom prst="ellipse">
            <a:avLst/>
          </a:prstGeom>
          <a:ln w="63500" cap="rnd">
            <a:solidFill>
              <a:schemeClr val="accent6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DBB3D0-4A5E-7794-A7F6-E8D78C054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78" t="18492" r="28888" b="56507"/>
          <a:stretch/>
        </p:blipFill>
        <p:spPr>
          <a:xfrm>
            <a:off x="7896421" y="4194819"/>
            <a:ext cx="2019600" cy="2019600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1030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0629-59CF-49B9-8903-B6F67CDA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Ανίχνευση</a:t>
            </a:r>
            <a:r>
              <a:rPr lang="en-US" dirty="0"/>
              <a:t> Hardware</a:t>
            </a:r>
            <a:r>
              <a:rPr lang="el-GR" dirty="0"/>
              <a:t> </a:t>
            </a:r>
            <a:r>
              <a:rPr lang="en-US" dirty="0"/>
              <a:t>Trojan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4B9C4-97A4-418C-97CB-13698BB86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A. Power Analysis 🔋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93E54-FF44-4F0E-B846-B11EE1FA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AAFDE3-C8E0-477F-820A-12F57424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573" y="1598867"/>
            <a:ext cx="7373364" cy="36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25621-7987-1329-20C5-09802C170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6B31-A621-4664-A84E-94C5C541A7AF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74B77-0CBA-8DE8-9F3A-87F818EE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1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CC5ED-DC48-4A6D-BA98-57C196E6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515418-ECAB-43F4-B7B0-07DF0F1A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9843"/>
            <a:ext cx="12192000" cy="452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D7C91-D0B1-39C3-96C9-A767980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DE00-E33E-40CA-A0C2-31C229ADEA9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092F31-905A-2C48-B1D6-1C79F4DF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4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0629-59CF-49B9-8903-B6F67CDA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146303"/>
            <a:ext cx="3517567" cy="2093975"/>
          </a:xfrm>
        </p:spPr>
        <p:txBody>
          <a:bodyPr/>
          <a:lstStyle/>
          <a:p>
            <a:r>
              <a:rPr lang="el-GR" dirty="0"/>
              <a:t>Ανίχνευση</a:t>
            </a:r>
            <a:r>
              <a:rPr lang="en-US" dirty="0"/>
              <a:t> Hardware</a:t>
            </a:r>
            <a:r>
              <a:rPr lang="el-GR" dirty="0"/>
              <a:t> </a:t>
            </a:r>
            <a:r>
              <a:rPr lang="en-US" dirty="0"/>
              <a:t>Trojan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4B9C4-97A4-418C-97CB-13698BB86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4" y="2445390"/>
            <a:ext cx="3517567" cy="3064505"/>
          </a:xfrm>
        </p:spPr>
        <p:txBody>
          <a:bodyPr/>
          <a:lstStyle/>
          <a:p>
            <a:r>
              <a:rPr lang="en-US" dirty="0"/>
              <a:t>B. Thermal Analysis🔥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93E54-FF44-4F0E-B846-B11EE1FA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D6F23A-DD4A-49CC-844A-9D20414034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252399" y="458704"/>
            <a:ext cx="6296137" cy="5688095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0AE14B-CE83-459C-AC2A-4B7D54CA9DB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4110" y="3429000"/>
            <a:ext cx="4193760" cy="2491105"/>
          </a:xfrm>
          <a:prstGeom prst="rect">
            <a:avLst/>
          </a:prstGeom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B5299-CFEB-9F7C-7844-6D6689EDD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0071-B4BA-4A47-943F-6502D268121A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9A72DF-E869-8116-4EC0-31EE188B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7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A9B0-F8B8-4F8B-B6D4-422C2E85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771320"/>
            <a:ext cx="3517567" cy="1071323"/>
          </a:xfrm>
        </p:spPr>
        <p:txBody>
          <a:bodyPr/>
          <a:lstStyle/>
          <a:p>
            <a:r>
              <a:rPr lang="el-GR" dirty="0"/>
              <a:t>Προστασία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EA8E-5C87-4C92-93D4-5326DAFA4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536" y="335281"/>
            <a:ext cx="6363191" cy="16593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05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5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EM leakage Shielding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μέσω π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ροστ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ατευτικού καλύμματος</a:t>
            </a:r>
            <a:endParaRPr lang="en-US" sz="20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F7C0E-615B-478F-839F-1AC74F835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4" y="2005618"/>
            <a:ext cx="3517567" cy="3064505"/>
          </a:xfrm>
        </p:spPr>
        <p:txBody>
          <a:bodyPr/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🛡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leakage Shielding </a:t>
            </a:r>
            <a:endParaRPr lang="el-G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l-GR" dirty="0"/>
              <a:t>🛡Τεχνητές παρεμβολές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5C7110-0CA3-4368-820B-A1E161F2E839}"/>
              </a:ext>
            </a:extLst>
          </p:cNvPr>
          <p:cNvSpPr txBox="1">
            <a:spLocks/>
          </p:cNvSpPr>
          <p:nvPr/>
        </p:nvSpPr>
        <p:spPr>
          <a:xfrm>
            <a:off x="4911025" y="2195115"/>
            <a:ext cx="6637511" cy="20150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spc="-1" dirty="0">
                <a:solidFill>
                  <a:srgbClr val="000000"/>
                </a:solidFill>
                <a:ea typeface="DejaVu Sans"/>
              </a:rPr>
              <a:t>Τα </a:t>
            </a:r>
            <a:r>
              <a:rPr lang="en-US" sz="2000" spc="-1" dirty="0" err="1">
                <a:solidFill>
                  <a:srgbClr val="000000"/>
                </a:solidFill>
                <a:ea typeface="DejaVu Sans"/>
              </a:rPr>
              <a:t>κυριότερ</a:t>
            </a:r>
            <a:r>
              <a:rPr lang="en-US" sz="2000" spc="-1" dirty="0">
                <a:solidFill>
                  <a:srgbClr val="000000"/>
                </a:solidFill>
                <a:ea typeface="DejaVu Sans"/>
              </a:rPr>
              <a:t>α υλικά που χρησιμοποιούνται στο</a:t>
            </a:r>
            <a:r>
              <a:rPr lang="el-GR" sz="2000" spc="-1" dirty="0"/>
              <a:t> </a:t>
            </a:r>
            <a:r>
              <a:rPr lang="en-US" sz="2000" b="1" spc="-1" dirty="0">
                <a:solidFill>
                  <a:srgbClr val="000000"/>
                </a:solidFill>
                <a:ea typeface="DejaVu Sans"/>
              </a:rPr>
              <a:t>shielding</a:t>
            </a:r>
            <a:r>
              <a:rPr lang="en-US" sz="2000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ea typeface="DejaVu Sans"/>
              </a:rPr>
              <a:t>είν</a:t>
            </a:r>
            <a:r>
              <a:rPr lang="en-US" sz="2000" spc="-1" dirty="0">
                <a:solidFill>
                  <a:srgbClr val="000000"/>
                </a:solidFill>
                <a:ea typeface="DejaVu Sans"/>
              </a:rPr>
              <a:t>αι:</a:t>
            </a:r>
            <a:endParaRPr lang="el-GR" sz="2000" spc="-1" dirty="0">
              <a:solidFill>
                <a:srgbClr val="000000"/>
              </a:solidFill>
              <a:ea typeface="DejaVu Sans"/>
            </a:endParaRPr>
          </a:p>
          <a:p>
            <a:pPr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spc="-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/>
              </a:rPr>
              <a:t>Ανα</a:t>
            </a:r>
            <a:r>
              <a:rPr lang="en-US" sz="2400" spc="-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/>
              </a:rPr>
              <a:t>κλ</a:t>
            </a:r>
            <a:r>
              <a:rPr lang="en-US" sz="2400" spc="-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/>
              </a:rPr>
              <a:t>αστικά</a:t>
            </a:r>
            <a:endParaRPr lang="el-GR" sz="2400" spc="-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DejaVu Sans"/>
            </a:endParaRPr>
          </a:p>
          <a:p>
            <a:pPr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spc="-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/>
              </a:rPr>
              <a:t>Απ</a:t>
            </a:r>
            <a:r>
              <a:rPr lang="en-US" sz="2400" spc="-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/>
              </a:rPr>
              <a:t>ορροφητικά</a:t>
            </a:r>
            <a:endParaRPr lang="en-US" sz="2400" spc="-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4525879-1C17-4F4C-85C7-FFD8AD4D6D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8181" y="4210158"/>
                <a:ext cx="6363191" cy="2015043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en-US" sz="1800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spc="-1" dirty="0">
                    <a:solidFill>
                      <a:srgbClr val="000000"/>
                    </a:solidFill>
                    <a:latin typeface="CMUSansSerif"/>
                    <a:ea typeface="DejaVu Sans"/>
                  </a:rPr>
                  <a:t>Η </a:t>
                </a:r>
                <a:r>
                  <a:rPr lang="en-US" sz="2400" spc="-1" dirty="0" err="1">
                    <a:solidFill>
                      <a:srgbClr val="000000"/>
                    </a:solidFill>
                    <a:latin typeface="CMUSansSerif"/>
                    <a:ea typeface="DejaVu Sans"/>
                  </a:rPr>
                  <a:t>μονάδ</a:t>
                </a:r>
                <a:r>
                  <a:rPr lang="en-US" sz="2400" spc="-1" dirty="0">
                    <a:solidFill>
                      <a:srgbClr val="000000"/>
                    </a:solidFill>
                    <a:latin typeface="CMUSansSerif"/>
                    <a:ea typeface="DejaVu Sans"/>
                  </a:rPr>
                  <a:t>α του υλικού που εγχέεται στο κάλυμμα να προσεγγίζει</a:t>
                </a:r>
                <a:r>
                  <a:rPr lang="en-US" sz="2400" spc="-1" dirty="0">
                    <a:latin typeface="Arial"/>
                  </a:rPr>
                  <a:t> </a:t>
                </a:r>
                <a:r>
                  <a:rPr lang="en-US" sz="2400" spc="-1" dirty="0">
                    <a:solidFill>
                      <a:srgbClr val="000000"/>
                    </a:solidFill>
                    <a:latin typeface="CMUSansSerif"/>
                    <a:ea typeface="DejaVu Sans"/>
                  </a:rPr>
                  <a:t>την ποσότητα 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𝛿</m:t>
                    </m:r>
                    <m:r>
                      <a:rPr lang="en-US" sz="240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 =</m:t>
                    </m:r>
                    <m:f>
                      <m:fPr>
                        <m:ctrlPr>
                          <a:rPr lang="en-US" sz="2400" i="1" spc="-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fPr>
                      <m:num>
                        <m:r>
                          <a:rPr lang="en-US" sz="2400" i="1" spc="-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pc="-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spc="-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jaVu Sans"/>
                              </a:rPr>
                              <m:t>𝜋</m:t>
                            </m:r>
                            <m:r>
                              <a:rPr lang="en-US" sz="2400" i="1" spc="-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jaVu Sans"/>
                              </a:rPr>
                              <m:t>𝑓</m:t>
                            </m:r>
                            <m:r>
                              <a:rPr lang="en-US" sz="2400" i="1" spc="-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jaVu Sans"/>
                              </a:rPr>
                              <m:t>𝜇𝜎</m:t>
                            </m:r>
                            <m:r>
                              <m:rPr>
                                <m:nor/>
                              </m:rPr>
                              <a:rPr lang="en-US" sz="2400" spc="-1" dirty="0">
                                <a:latin typeface="Arial"/>
                              </a:rPr>
                              <m:t> </m:t>
                            </m:r>
                          </m:e>
                        </m:rad>
                      </m:den>
                    </m:f>
                  </m:oMath>
                </a14:m>
                <a:endParaRPr lang="en-US" sz="2400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4525879-1C17-4F4C-85C7-FFD8AD4D6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1" y="4210158"/>
                <a:ext cx="6363191" cy="2015043"/>
              </a:xfrm>
              <a:prstGeom prst="rect">
                <a:avLst/>
              </a:prstGeom>
              <a:blipFill>
                <a:blip r:embed="rId4"/>
                <a:stretch>
                  <a:fillRect l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omponent Level Electromagnetic Interference (EMI ...">
            <a:extLst>
              <a:ext uri="{FF2B5EF4-FFF2-40B4-BE49-F238E27FC236}">
                <a16:creationId xmlns:a16="http://schemas.microsoft.com/office/drawing/2014/main" id="{DDE7CC18-417F-4209-A3D7-599A336C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8" y="3537870"/>
            <a:ext cx="3235467" cy="2526179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213A6-301B-0225-E53B-DE2B4E11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0D98-768F-443D-B38A-4E2550D12A5B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B145E-E11B-AF10-0BF0-F3EA3BA0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21E08-C7DB-2624-B617-2F821E0C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BF2D-8AA2-4D9D-AAD7-4156B967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B71C2A6-AC67-4E42-AABE-3386BD46A9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5" y="801477"/>
            <a:ext cx="11471410" cy="52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D1004-C07B-0369-6CD0-8E7D96C7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CFD-1277-4845-AE5B-8A40B16CB4D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28E5C-81E5-FB83-667E-8BDE3CE4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A9B0-F8B8-4F8B-B6D4-422C2E85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771320"/>
            <a:ext cx="3517567" cy="1071323"/>
          </a:xfrm>
        </p:spPr>
        <p:txBody>
          <a:bodyPr/>
          <a:lstStyle/>
          <a:p>
            <a:r>
              <a:rPr lang="el-GR" dirty="0"/>
              <a:t>Προστασία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F7C0E-615B-478F-839F-1AC74F835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4" y="2005618"/>
            <a:ext cx="3517567" cy="3064505"/>
          </a:xfrm>
        </p:spPr>
        <p:txBody>
          <a:bodyPr/>
          <a:lstStyle/>
          <a:p>
            <a:r>
              <a:rPr lang="el-GR" dirty="0"/>
              <a:t>🛡</a:t>
            </a:r>
            <a:r>
              <a:rPr lang="en-US" dirty="0"/>
              <a:t>EM leakage Shielding </a:t>
            </a:r>
            <a:endParaRPr lang="el-GR" dirty="0"/>
          </a:p>
          <a:p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🛡</a:t>
            </a:r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Τεχνητές παρεμβολές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AFFAEC-8622-48AC-96E5-EB399D08F230}"/>
              </a:ext>
            </a:extLst>
          </p:cNvPr>
          <p:cNvSpPr txBox="1">
            <a:spLocks/>
          </p:cNvSpPr>
          <p:nvPr/>
        </p:nvSpPr>
        <p:spPr>
          <a:xfrm>
            <a:off x="5185345" y="2005618"/>
            <a:ext cx="6363191" cy="33788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200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2"/>
            </a:pPr>
            <a:r>
              <a:rPr lang="el-GR" sz="2800" spc="-1" dirty="0">
                <a:solidFill>
                  <a:srgbClr val="1C1D1E"/>
                </a:solidFill>
                <a:latin typeface="Open Sans;sans-serif"/>
                <a:ea typeface="DejaVu Sans"/>
              </a:rPr>
              <a:t>Παρεμβολή </a:t>
            </a:r>
            <a:r>
              <a:rPr lang="el-GR" sz="2800" b="1" spc="-1" dirty="0">
                <a:solidFill>
                  <a:srgbClr val="1C1D1E"/>
                </a:solidFill>
                <a:latin typeface="Open Sans;sans-serif"/>
                <a:ea typeface="DejaVu Sans"/>
              </a:rPr>
              <a:t>τεχνητού θορύβου </a:t>
            </a:r>
            <a:r>
              <a:rPr lang="el-GR" sz="2800" spc="-1" dirty="0">
                <a:solidFill>
                  <a:srgbClr val="1C1D1E"/>
                </a:solidFill>
                <a:latin typeface="Open Sans;sans-serif"/>
                <a:ea typeface="DejaVu Sans"/>
              </a:rPr>
              <a:t>ώστε να είναι αδύνατη η υποκλοπή σήματος.</a:t>
            </a:r>
            <a:endParaRPr lang="en-US" sz="1800" spc="-1" dirty="0">
              <a:latin typeface="Arial"/>
            </a:endParaRPr>
          </a:p>
        </p:txBody>
      </p:sp>
      <p:pic>
        <p:nvPicPr>
          <p:cNvPr id="3074" name="Picture 2" descr="What Is Signal Jamming And How Does It Work?">
            <a:extLst>
              <a:ext uri="{FF2B5EF4-FFF2-40B4-BE49-F238E27FC236}">
                <a16:creationId xmlns:a16="http://schemas.microsoft.com/office/drawing/2014/main" id="{68EAAA5F-E85F-41CA-8704-320804A0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4" y="3906520"/>
            <a:ext cx="3097530" cy="1720850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5E8AD-64AF-877E-6A8C-9C6FB22A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3BDB-6F13-4164-9F1E-B876F5153B7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A2E9D-F0E4-7DEA-9FC8-BE480200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4703E-1943-5D48-2738-7964D2C5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8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94CA1-D262-4F87-9024-6A4911D9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6537AB-D712-41A1-BE6C-A4CD71425EF0}"/>
              </a:ext>
            </a:extLst>
          </p:cNvPr>
          <p:cNvPicPr>
            <a:picLocks noGrp="1"/>
          </p:cNvPicPr>
          <p:nvPr>
            <p:ph idx="4294967295"/>
          </p:nvPr>
        </p:nvPicPr>
        <p:blipFill rotWithShape="1">
          <a:blip r:embed="rId2"/>
          <a:srcRect l="59390" t="13867" r="2730" b="20703"/>
          <a:stretch/>
        </p:blipFill>
        <p:spPr>
          <a:xfrm>
            <a:off x="457199" y="529126"/>
            <a:ext cx="5350214" cy="5151827"/>
          </a:xfrm>
          <a:prstGeom prst="snip2DiagRect">
            <a:avLst>
              <a:gd name="adj1" fmla="val 0"/>
              <a:gd name="adj2" fmla="val 0"/>
            </a:avLst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3C5A8-433E-4092-AD54-82B12ECE330F}"/>
              </a:ext>
            </a:extLst>
          </p:cNvPr>
          <p:cNvPicPr/>
          <p:nvPr/>
        </p:nvPicPr>
        <p:blipFill rotWithShape="1">
          <a:blip r:embed="rId2"/>
          <a:srcRect l="2766" r="54903"/>
          <a:stretch/>
        </p:blipFill>
        <p:spPr>
          <a:xfrm>
            <a:off x="6053849" y="529126"/>
            <a:ext cx="5680952" cy="5395019"/>
          </a:xfrm>
          <a:prstGeom prst="rect">
            <a:avLst/>
          </a:prstGeom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35AF6-3371-F8AC-950E-60B8894EF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9DE6-D632-4513-90DA-BF2F2EE11D0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C5462-EE0A-CCCD-FC4C-605C02B9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3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94CA1-D262-4F87-9024-6A4911D9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35AF6-3371-F8AC-950E-60B8894EF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9DE6-D632-4513-90DA-BF2F2EE11D0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C5462-EE0A-CCCD-FC4C-605C02B9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1424E1-530F-2D16-F633-F7A2DA2782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152711"/>
              </p:ext>
            </p:extLst>
          </p:nvPr>
        </p:nvGraphicFramePr>
        <p:xfrm>
          <a:off x="0" y="46038"/>
          <a:ext cx="12039600" cy="6092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639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69DAD-704A-4203-B531-140B2428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📝Αναφορές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C6F57-B299-4D70-A8F6-E2D51EAC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662" y="183684"/>
            <a:ext cx="6818261" cy="64906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 Li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Qiang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Liu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Jiliang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Zhang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Survey of Hardware Trojan Threat and Defense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 Hsiao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Mainak Banga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Seetharam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Narasimhan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Hardware Trojan Attacks: Threat Analysis and Countermeasures</a:t>
            </a:r>
            <a:endParaRPr lang="el-GR" sz="1500" spc="-50" dirty="0">
              <a:solidFill>
                <a:schemeClr val="tx2"/>
              </a:solidFill>
              <a:ea typeface="+mj-ea"/>
              <a:cs typeface="+mj-cs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Shield, Bradley Hopkins, Mark Beaumont, Chris North, Hardware Trojans – A Systemic Threat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Dong,Yi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Xu,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Ximeng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Liu, Fan Zhang,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Guorong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He,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Yuzhong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Chen, Hardware Trojans in Chips: A Survey for Detection and Prevention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 Beaumont, Bradley Hopkins and Tristan Newby, Hardware Trojans – Prevention, Detection, Countermeasures (A Literature Review)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Leonel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Acunha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Guimarães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Testing Techniques for Detection of Hardware Trojans in Integrated Circuits of Trusted Systems 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Masahiro Kinugawa, Daisuke Fujimoto, Yuichi Hayashi, Electromagnetic Information Extortion from Electronic Devices Using Interceptor and Its Countermeasure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Xing Wei, Yi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Diao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Yu-Liang Wu, To Detect, Locate, and Mask Hardware Trojans in Digital Circuits by Reverse Engineering and Functional ECO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Yuichi Hayashi, EM Information Leakage Threat Caused by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Lowpower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IEMI and Hardware Trojan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Chung,D,D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Electromagnetic interference shielding effectiveness of carbon materials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Side-Channel Trojan Insertion – a Practical Foundry-Side Attack via ECO Tiago Perez, Malik Imran, Pablo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Vaz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Samuel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Pagliarini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1F7B5-8CCC-4021-9916-F2A5A1E81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37578E-DCCC-4CD5-8D12-AA3B2F4A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BBCE5C-6192-72A5-E8C2-AB2D7D41B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12056-DBC7-41D1-B446-BFCC0FD7D61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4D1D4-76ED-01E0-875A-E78ABE2C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9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05F4D2-CDC0-449A-9B48-0915D0C54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91FDDD4-42D4-436A-8DDE-A2E602CF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79906"/>
            <a:ext cx="10113645" cy="743682"/>
          </a:xfrm>
        </p:spPr>
        <p:txBody>
          <a:bodyPr/>
          <a:lstStyle/>
          <a:p>
            <a:r>
              <a:rPr lang="el-GR" dirty="0"/>
              <a:t>Ερωτήσεις;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806DC-A6E4-44E3-A403-60DE23AB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F4D4CA-6B46-4833-9A22-A338ED738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9B43B1-78D1-DDF0-C36E-9788C5BB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78C8-B5E9-4CA4-B6AB-B764D240A3E6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1FEB9-45CB-AA72-475A-971927B2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3277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</a:t>
            </a:r>
            <a:r>
              <a:rPr lang="el-GR" sz="2000" b="1" u="sng" dirty="0"/>
              <a:t>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C7D202E-A13B-F249-AEC7-FA4B1A6B6E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578268"/>
              </p:ext>
            </p:extLst>
          </p:nvPr>
        </p:nvGraphicFramePr>
        <p:xfrm>
          <a:off x="4453128" y="3710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3F18B7-FC3B-7382-1233-5BDD38533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4516" y="1308350"/>
            <a:ext cx="2389066" cy="3544085"/>
          </a:xfrm>
          <a:prstGeom prst="rect">
            <a:avLst/>
          </a:prstGeom>
        </p:spPr>
      </p:pic>
      <p:pic>
        <p:nvPicPr>
          <p:cNvPr id="1030" name="Picture 6" descr="Map of Greece | RailPass.com">
            <a:extLst>
              <a:ext uri="{FF2B5EF4-FFF2-40B4-BE49-F238E27FC236}">
                <a16:creationId xmlns:a16="http://schemas.microsoft.com/office/drawing/2014/main" id="{05A4C01D-E6C4-09C4-4677-349302528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17" y="3944165"/>
            <a:ext cx="1160465" cy="116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ys Harbor COVID-19 Policy Group is closely monitoring County's readiness  to re-open — Grays Harbor County Public Health">
            <a:extLst>
              <a:ext uri="{FF2B5EF4-FFF2-40B4-BE49-F238E27FC236}">
                <a16:creationId xmlns:a16="http://schemas.microsoft.com/office/drawing/2014/main" id="{25C80F9B-7956-12F9-78FB-A8B16660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214140"/>
            <a:ext cx="1708265" cy="17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0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4E36FD-0C9A-4D5B-87C2-D9B411BF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Ευχαριστούμε για την προσοχή σας!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DDD373-4AD9-41B7-B055-EA8FBA988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E0152-4203-4481-B7B8-1529FAA2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9" name="Picture 6" descr="EdgeLock™ SE050, an IoT Secure Element from NXP Semiconductors - EBV Blog  News">
            <a:extLst>
              <a:ext uri="{FF2B5EF4-FFF2-40B4-BE49-F238E27FC236}">
                <a16:creationId xmlns:a16="http://schemas.microsoft.com/office/drawing/2014/main" id="{B647ED74-6EE6-40C0-A7F3-50FC62A6170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2" b="14122"/>
          <a:stretch/>
        </p:blipFill>
        <p:spPr bwMode="auto">
          <a:xfrm>
            <a:off x="0" y="0"/>
            <a:ext cx="12192000" cy="45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1D173-22D0-2EF2-BFD3-E6A328D84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A83D-1BB4-42EB-AC62-F17A6F5BDBE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9D787-D638-8F43-3776-A7B1FB1E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946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3BD738-18FD-7743-3F29-3CDE68BD8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128350"/>
              </p:ext>
            </p:extLst>
          </p:nvPr>
        </p:nvGraphicFramePr>
        <p:xfrm>
          <a:off x="5010151" y="397762"/>
          <a:ext cx="6376988" cy="570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sz="2000" b="1" dirty="0"/>
              <a:t>📱 </a:t>
            </a:r>
            <a:r>
              <a:rPr lang="en-US" sz="2000" b="1" u="sng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24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sz="2000" b="1" u="sng" dirty="0"/>
              <a:t> Agile &amp; </a:t>
            </a:r>
            <a:r>
              <a:rPr lang="en-US" sz="2000" b="1" u="sng" dirty="0" err="1"/>
              <a:t>Scrumban</a:t>
            </a:r>
            <a:r>
              <a:rPr lang="en-US" sz="2000" b="1" u="sng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C3E02247-7D26-60A6-013E-422C708BBF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7014592"/>
              </p:ext>
            </p:extLst>
          </p:nvPr>
        </p:nvGraphicFramePr>
        <p:xfrm>
          <a:off x="4622801" y="0"/>
          <a:ext cx="7569200" cy="6811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38043D5-43A5-4F94-A911-E48EC7C6D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A38043D5-43A5-4F94-A911-E48EC7C6D0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A1C42C0-CE0B-4DD9-9298-0C15DD561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1A1C42C0-CE0B-4DD9-9298-0C15DD561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90D8F36-2F42-4113-AB55-D9072763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graphicEl>
                                              <a:dgm id="{190D8F36-2F42-4113-AB55-D907276399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DF02276-9BAF-4FD2-8587-AF06A665BD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4DF02276-9BAF-4FD2-8587-AF06A665BD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3B3076A-F41E-468C-90E6-3F4E90036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13B3076A-F41E-468C-90E6-3F4E900362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CE9435-0C89-4999-B3C7-5334EE1AC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graphicEl>
                                              <a:dgm id="{A8CE9435-0C89-4999-B3C7-5334EE1AC9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D6049F7-4BF5-4DA3-8001-FB93415F1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dgm id="{8D6049F7-4BF5-4DA3-8001-FB93415F1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52634E0-0286-4D2F-ABD2-43733B5AB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C52634E0-0286-4D2F-ABD2-43733B5ABA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92D14F0-8F95-4951-8D31-57E622370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dgm id="{492D14F0-8F95-4951-8D31-57E622370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sz="2000" b="1" u="sng" dirty="0"/>
              <a:t> </a:t>
            </a:r>
            <a:r>
              <a:rPr lang="en-US" dirty="0"/>
              <a:t>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sz="2000" b="1" u="sng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5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</a:t>
            </a:r>
            <a:r>
              <a:rPr lang="el-GR" sz="2000" b="1" u="sng" dirty="0"/>
              <a:t>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7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sz="2000" b="1" u="sng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1567</TotalTime>
  <Words>1438</Words>
  <Application>Microsoft Office PowerPoint</Application>
  <PresentationFormat>Widescreen</PresentationFormat>
  <Paragraphs>319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Bookman Old Style</vt:lpstr>
      <vt:lpstr>Calibri</vt:lpstr>
      <vt:lpstr>Cambria Math</vt:lpstr>
      <vt:lpstr>CMUSansSerif</vt:lpstr>
      <vt:lpstr>Franklin Gothic Book</vt:lpstr>
      <vt:lpstr>Helvetica;Arial</vt:lpstr>
      <vt:lpstr>Open Sans;sans-serif</vt:lpstr>
      <vt:lpstr>Times New Roman</vt:lpstr>
      <vt:lpstr>Wingdings</vt:lpstr>
      <vt:lpstr>1_RetrospectVTI</vt:lpstr>
      <vt:lpstr>Ανάλυση συμμόρφωσης σε κινητικές ασκήσεις με χρήση τεχνικών μηχανικής μάθησης</vt:lpstr>
      <vt:lpstr>Αντικείμενο Διπλωματικής</vt:lpstr>
      <vt:lpstr>Καταμερισμός Εργασιών</vt:lpstr>
      <vt:lpstr>Ανάπτυξη εφαρμογής για αναγνώριση κινητικών ασκήσεων </vt:lpstr>
      <vt:lpstr>Ανάπτυξη εφαρμογής για αναγνώριση κινητικών ασκήσεων </vt:lpstr>
      <vt:lpstr>Ανάπτυξη εφαρμογής για αναγνώριση κινητικών ασκήσεων </vt:lpstr>
      <vt:lpstr>Ανάπτυξη εφαρμογής για αναγνώριση κινητικών ασκήσεων </vt:lpstr>
      <vt:lpstr>Ανάπτυξη εφαρμογής για αναγνώριση κινητικών ασκήσεων </vt:lpstr>
      <vt:lpstr>Ανάπτυξη εφαρμογής για αναγνώριση κινητικών ασκήσεων </vt:lpstr>
      <vt:lpstr>Ανάπτυξη εφαρμογής για αναγνώριση κινητικών ασκήσεων </vt:lpstr>
      <vt:lpstr>Νευρωνικά Δίκτυα για αναγνώριση στάσης σώματος Σύγκριση &amp; βελτιστοποίηση παραμέτρων</vt:lpstr>
      <vt:lpstr>Νευρωνικά Δίκτυα για αναγνώριση στάσης σώματος Σύγκριση &amp; βελτιστοποίηση παραμέτρων</vt:lpstr>
      <vt:lpstr>2.  Συνέπειες</vt:lpstr>
      <vt:lpstr>3.  Πότε και πού εμφυτεύονται hardware trojans </vt:lpstr>
      <vt:lpstr>4.  Πώς ενεργοποιούνται;</vt:lpstr>
      <vt:lpstr>5.  Τρόποι Πρόληψης</vt:lpstr>
      <vt:lpstr>6.  Τρόποι ανίχνευσης</vt:lpstr>
      <vt:lpstr>PowerPoint Presentation</vt:lpstr>
      <vt:lpstr>Ενότητα 2</vt:lpstr>
      <vt:lpstr>ΕΜ TEMPEST interception </vt:lpstr>
      <vt:lpstr>Γιατί μελετάμε τους  side-channel HT; </vt:lpstr>
      <vt:lpstr>Τι είναι EM tempest interception;</vt:lpstr>
      <vt:lpstr>💡 H ιδέα </vt:lpstr>
      <vt:lpstr>Η διαδικασία</vt:lpstr>
      <vt:lpstr>Γνωρίζουμε ότι…</vt:lpstr>
      <vt:lpstr>Πείραμα</vt:lpstr>
      <vt:lpstr>Ενίσχυση Σήματος </vt:lpstr>
      <vt:lpstr>Τα σήματα:</vt:lpstr>
      <vt:lpstr>f_n=c/(2L/(2n-1)) , </vt:lpstr>
      <vt:lpstr>Ανίχνευση Hardware Trojan</vt:lpstr>
      <vt:lpstr>PowerPoint Presentation</vt:lpstr>
      <vt:lpstr>Ανίχνευση Hardware Trojan</vt:lpstr>
      <vt:lpstr>Προστασία</vt:lpstr>
      <vt:lpstr>PowerPoint Presentation</vt:lpstr>
      <vt:lpstr>Προστασία</vt:lpstr>
      <vt:lpstr>PowerPoint Presentation</vt:lpstr>
      <vt:lpstr>PowerPoint Presentation</vt:lpstr>
      <vt:lpstr>📝Αναφορές</vt:lpstr>
      <vt:lpstr>Ερωτήσεις;</vt:lpstr>
      <vt:lpstr>Ευχαριστούμε για την προσοχή σας!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Κίτσος Ορφανόπουλος</dc:creator>
  <cp:lastModifiedBy>Κίτσος Ορφανόπουλος</cp:lastModifiedBy>
  <cp:revision>154</cp:revision>
  <dcterms:created xsi:type="dcterms:W3CDTF">2021-02-28T19:36:52Z</dcterms:created>
  <dcterms:modified xsi:type="dcterms:W3CDTF">2022-06-27T13:39:46Z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